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2"/>
  </p:sldMasterIdLst>
  <p:notesMasterIdLst>
    <p:notesMasterId r:id="rId23"/>
  </p:notesMasterIdLst>
  <p:handoutMasterIdLst>
    <p:handoutMasterId r:id="rId24"/>
  </p:handoutMasterIdLst>
  <p:sldIdLst>
    <p:sldId id="257" r:id="rId3"/>
    <p:sldId id="258" r:id="rId4"/>
    <p:sldId id="1819" r:id="rId5"/>
    <p:sldId id="2010" r:id="rId6"/>
    <p:sldId id="2001" r:id="rId7"/>
    <p:sldId id="1769" r:id="rId8"/>
    <p:sldId id="1800" r:id="rId9"/>
    <p:sldId id="1804" r:id="rId10"/>
    <p:sldId id="2019" r:id="rId11"/>
    <p:sldId id="2020" r:id="rId12"/>
    <p:sldId id="1945" r:id="rId13"/>
    <p:sldId id="2021" r:id="rId14"/>
    <p:sldId id="1961" r:id="rId15"/>
    <p:sldId id="2022" r:id="rId16"/>
    <p:sldId id="2017" r:id="rId17"/>
    <p:sldId id="2023" r:id="rId18"/>
    <p:sldId id="815" r:id="rId19"/>
    <p:sldId id="890" r:id="rId20"/>
    <p:sldId id="1709" r:id="rId21"/>
    <p:sldId id="298" r:id="rId22"/>
  </p:sldIdLst>
  <p:sldSz cx="9144000" cy="6858000" type="screen4x3"/>
  <p:notesSz cx="6858000" cy="9144000"/>
  <p:defaultTextStyle>
    <a:defPPr>
      <a:defRPr lang="zh-CN"/>
    </a:defPPr>
    <a:lvl1pPr marL="0" lvl="0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lvl="1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lvl="2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lvl="3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lvl="4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lvl="5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lvl="6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lvl="7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lvl="8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10" userDrawn="1">
          <p15:clr>
            <a:srgbClr val="A4A3A4"/>
          </p15:clr>
        </p15:guide>
        <p15:guide id="2" pos="286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D341F"/>
    <a:srgbClr val="AA3F26"/>
    <a:srgbClr val="00339A"/>
    <a:srgbClr val="003FBC"/>
    <a:srgbClr val="FF6D6D"/>
    <a:srgbClr val="A20000"/>
    <a:srgbClr val="81301D"/>
    <a:srgbClr val="87715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066" autoAdjust="0"/>
    <p:restoredTop sz="95892" autoAdjust="0"/>
  </p:normalViewPr>
  <p:slideViewPr>
    <p:cSldViewPr snapToObjects="1" showGuides="1">
      <p:cViewPr varScale="1">
        <p:scale>
          <a:sx n="96" d="100"/>
          <a:sy n="96" d="100"/>
        </p:scale>
        <p:origin x="1368" y="72"/>
      </p:cViewPr>
      <p:guideLst>
        <p:guide orient="horz" pos="2210"/>
        <p:guide pos="2862"/>
      </p:guideLst>
    </p:cSldViewPr>
  </p:slideViewPr>
  <p:outlineViewPr>
    <p:cViewPr>
      <p:scale>
        <a:sx n="33" d="100"/>
        <a:sy n="33" d="100"/>
      </p:scale>
      <p:origin x="0" y="-4498"/>
    </p:cViewPr>
  </p:outlineViewPr>
  <p:notesTextViewPr>
    <p:cViewPr>
      <p:scale>
        <a:sx n="1" d="1"/>
        <a:sy n="1" d="1"/>
      </p:scale>
      <p:origin x="0" y="0"/>
    </p:cViewPr>
  </p:notesTextViewPr>
  <p:sorterViewPr showFormatting="0">
    <p:cViewPr>
      <p:scale>
        <a:sx n="100" d="100"/>
        <a:sy n="100" d="100"/>
      </p:scale>
      <p:origin x="0" y="-3101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2026/1/10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89594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页眉占位符 1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buFontTx/>
              <a:buNone/>
              <a:defRPr sz="1200">
                <a:latin typeface="Calibri" panose="020F0502020204030204" pitchFamily="34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099" name="日期占位符 2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buFontTx/>
              <a:buNone/>
              <a:defRPr sz="1200">
                <a:latin typeface="Calibri" panose="020F0502020204030204" pitchFamily="34" charset="0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076" name="幻灯片图像占位符 3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noFill/>
          </a:ln>
        </p:spPr>
      </p:sp>
      <p:sp>
        <p:nvSpPr>
          <p:cNvPr id="4101" name="备注占位符 4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102" name="页脚占位符 5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eaLnBrk="1" hangingPunct="1">
              <a:buFontTx/>
              <a:buNone/>
              <a:defRPr sz="1200">
                <a:latin typeface="Calibri" panose="020F0502020204030204" pitchFamily="34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103" name="灯片编号占位符 6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algn="r" eaLnBrk="1" hangingPunct="1">
              <a:buFontTx/>
              <a:buNone/>
              <a:defRPr sz="1200">
                <a:latin typeface="Calibri" panose="020F0502020204030204" pitchFamily="34" charset="0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0555031-67E6-4789-9C03-D478E6AD99D7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71803825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673283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655211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688497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8084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/>
          <a:lstStyle>
            <a:lvl1pPr algn="ctr">
              <a:defRPr sz="6000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noProof="1" smtClean="0"/>
              <a:t>单击此处编辑母版副标题样式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095E5AF-9B0D-4B40-9732-7A5A0DFCF7FA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9D9D9D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2026/1/10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9D9D9D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9D9D9D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42648F0-3BEB-46D0-946B-15A1CD538452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9D9D9D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9D9D9D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095E5AF-9B0D-4B40-9732-7A5A0DFCF7FA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9D9D9D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2026/1/10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9D9D9D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9D9D9D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42648F0-3BEB-46D0-946B-15A1CD538452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9D9D9D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9D9D9D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37338" y="254000"/>
            <a:ext cx="2073275" cy="6284913"/>
          </a:xfrm>
        </p:spPr>
        <p:txBody>
          <a:bodyPr vert="eaVert"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15925" y="254000"/>
            <a:ext cx="6069013" cy="6284913"/>
          </a:xfrm>
        </p:spPr>
        <p:txBody>
          <a:bodyPr vert="eaVert"/>
          <a:lstStyle/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095E5AF-9B0D-4B40-9732-7A5A0DFCF7FA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9D9D9D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2026/1/10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9D9D9D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9D9D9D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42648F0-3BEB-46D0-946B-15A1CD538452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9D9D9D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9D9D9D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/>
          <a:lstStyle>
            <a:lvl1pPr algn="ctr">
              <a:defRPr sz="6000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noProof="1" smtClean="0"/>
              <a:t>单击此处编辑母版副标题样式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B4F9C41A-BD3B-44FB-8B34-C9EF4817288B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9D9D9D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2026/1/10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9D9D9D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9D9D9D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62DF54B1-C566-493B-9294-82CB0EF187F0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9D9D9D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9D9D9D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B4F9C41A-BD3B-44FB-8B34-C9EF4817288B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9D9D9D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2026/1/10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9D9D9D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9D9D9D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62DF54B1-C566-493B-9294-82CB0EF187F0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9D9D9D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9D9D9D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/>
          <a:lstStyle>
            <a:lvl1pPr>
              <a:defRPr sz="6000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B4F9C41A-BD3B-44FB-8B34-C9EF4817288B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9D9D9D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2026/1/10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9D9D9D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9D9D9D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62DF54B1-C566-493B-9294-82CB0EF187F0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9D9D9D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9D9D9D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19100" y="1219200"/>
            <a:ext cx="4068763" cy="4572000"/>
          </a:xfrm>
        </p:spPr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0263" y="1219200"/>
            <a:ext cx="4070350" cy="4572000"/>
          </a:xfrm>
        </p:spPr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B4F9C41A-BD3B-44FB-8B34-C9EF4817288B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9D9D9D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2026/1/10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9D9D9D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9D9D9D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62DF54B1-C566-493B-9294-82CB0EF187F0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9D9D9D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9D9D9D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B4F9C41A-BD3B-44FB-8B34-C9EF4817288B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9D9D9D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2026/1/10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9D9D9D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9D9D9D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62DF54B1-C566-493B-9294-82CB0EF187F0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9D9D9D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9D9D9D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B4F9C41A-BD3B-44FB-8B34-C9EF4817288B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9D9D9D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2026/1/10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9D9D9D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9D9D9D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62DF54B1-C566-493B-9294-82CB0EF187F0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9D9D9D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9D9D9D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B4F9C41A-BD3B-44FB-8B34-C9EF4817288B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9D9D9D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2026/1/10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9D9D9D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9D9D9D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62DF54B1-C566-493B-9294-82CB0EF187F0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9D9D9D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9D9D9D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/>
          <a:lstStyle>
            <a:lvl1pPr>
              <a:defRPr sz="3200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B4F9C41A-BD3B-44FB-8B34-C9EF4817288B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9D9D9D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2026/1/10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9D9D9D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9D9D9D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62DF54B1-C566-493B-9294-82CB0EF187F0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9D9D9D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9D9D9D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095E5AF-9B0D-4B40-9732-7A5A0DFCF7FA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9D9D9D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2026/1/10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9D9D9D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9D9D9D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42648F0-3BEB-46D0-946B-15A1CD538452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9D9D9D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9D9D9D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/>
          <a:lstStyle>
            <a:lvl1pPr>
              <a:defRPr sz="3200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just" defTabSz="914400" rtl="0" eaLnBrk="0" fontAlgn="base" latinLnBrk="0" hangingPunct="0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itchFamily="18" charset="2"/>
              <a:buNone/>
              <a:defRPr/>
            </a:pPr>
            <a:endParaRPr kumimoji="0" lang="zh-CN" altLang="en-US" sz="3200" b="0" i="0" u="none" strike="noStrike" kern="1200" cap="none" spc="0" normalizeH="0" baseline="0" noProof="0" smtClean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B4F9C41A-BD3B-44FB-8B34-C9EF4817288B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9D9D9D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2026/1/10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9D9D9D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9D9D9D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62DF54B1-C566-493B-9294-82CB0EF187F0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9D9D9D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9D9D9D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B4F9C41A-BD3B-44FB-8B34-C9EF4817288B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9D9D9D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2026/1/10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9D9D9D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9D9D9D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62DF54B1-C566-493B-9294-82CB0EF187F0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9D9D9D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9D9D9D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38925" y="312738"/>
            <a:ext cx="2071688" cy="5478462"/>
          </a:xfrm>
        </p:spPr>
        <p:txBody>
          <a:bodyPr vert="eaVert"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19100" y="312738"/>
            <a:ext cx="6067425" cy="5478462"/>
          </a:xfrm>
        </p:spPr>
        <p:txBody>
          <a:bodyPr vert="eaVert"/>
          <a:lstStyle/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B4F9C41A-BD3B-44FB-8B34-C9EF4817288B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9D9D9D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2026/1/10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9D9D9D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9D9D9D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62DF54B1-C566-493B-9294-82CB0EF187F0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9D9D9D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9D9D9D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/>
          <a:lstStyle>
            <a:lvl1pPr>
              <a:defRPr sz="6000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095E5AF-9B0D-4B40-9732-7A5A0DFCF7FA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9D9D9D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2026/1/10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9D9D9D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9D9D9D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42648F0-3BEB-46D0-946B-15A1CD538452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9D9D9D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9D9D9D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19100" y="1184275"/>
            <a:ext cx="4068763" cy="5354638"/>
          </a:xfrm>
        </p:spPr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0263" y="1184275"/>
            <a:ext cx="4070350" cy="5354638"/>
          </a:xfrm>
        </p:spPr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095E5AF-9B0D-4B40-9732-7A5A0DFCF7FA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9D9D9D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2026/1/10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9D9D9D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9D9D9D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42648F0-3BEB-46D0-946B-15A1CD538452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9D9D9D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9D9D9D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095E5AF-9B0D-4B40-9732-7A5A0DFCF7FA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9D9D9D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2026/1/10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9D9D9D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9D9D9D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42648F0-3BEB-46D0-946B-15A1CD538452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9D9D9D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9D9D9D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095E5AF-9B0D-4B40-9732-7A5A0DFCF7FA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9D9D9D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2026/1/10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9D9D9D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9D9D9D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42648F0-3BEB-46D0-946B-15A1CD538452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9D9D9D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9D9D9D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095E5AF-9B0D-4B40-9732-7A5A0DFCF7FA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9D9D9D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2026/1/10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9D9D9D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9D9D9D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42648F0-3BEB-46D0-946B-15A1CD538452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9D9D9D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9D9D9D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/>
          <a:lstStyle>
            <a:lvl1pPr>
              <a:defRPr sz="3200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095E5AF-9B0D-4B40-9732-7A5A0DFCF7FA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9D9D9D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2026/1/10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9D9D9D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9D9D9D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42648F0-3BEB-46D0-946B-15A1CD538452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9D9D9D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9D9D9D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/>
          <a:lstStyle>
            <a:lvl1pPr>
              <a:defRPr sz="3200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just" defTabSz="914400" rtl="0" eaLnBrk="0" fontAlgn="base" latinLnBrk="0" hangingPunct="0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None/>
              <a:defRPr/>
            </a:pPr>
            <a:endParaRPr kumimoji="0" lang="zh-CN" altLang="en-US" sz="3200" b="0" i="0" u="none" strike="noStrike" kern="1200" cap="none" spc="0" normalizeH="0" baseline="0" noProof="0" smtClean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095E5AF-9B0D-4B40-9732-7A5A0DFCF7FA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9D9D9D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2026/1/10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9D9D9D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9D9D9D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42648F0-3BEB-46D0-946B-15A1CD538452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9D9D9D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9D9D9D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图片 7"/>
          <p:cNvPicPr>
            <a:picLocks noChangeAspect="1"/>
          </p:cNvPicPr>
          <p:nvPr/>
        </p:nvPicPr>
        <p:blipFill>
          <a:blip r:embed="rId13"/>
          <a:srcRect t="1688" b="27"/>
          <a:stretch>
            <a:fillRect/>
          </a:stretch>
        </p:blipFill>
        <p:spPr>
          <a:xfrm>
            <a:off x="-33337" y="0"/>
            <a:ext cx="9177337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27" name="KSO_BT1"/>
          <p:cNvSpPr>
            <a:spLocks noGrp="1"/>
          </p:cNvSpPr>
          <p:nvPr>
            <p:ph type="title"/>
          </p:nvPr>
        </p:nvSpPr>
        <p:spPr>
          <a:xfrm>
            <a:off x="415925" y="254000"/>
            <a:ext cx="8291513" cy="709613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/>
            <a:r>
              <a:rPr lang="zh-CN" altLang="zh-CN" dirty="0"/>
              <a:t>单击此处编辑母版标题样式</a:t>
            </a:r>
          </a:p>
        </p:txBody>
      </p:sp>
      <p:sp>
        <p:nvSpPr>
          <p:cNvPr id="1028" name="KSO_BC1"/>
          <p:cNvSpPr>
            <a:spLocks noGrp="1"/>
          </p:cNvSpPr>
          <p:nvPr>
            <p:ph type="body"/>
          </p:nvPr>
        </p:nvSpPr>
        <p:spPr>
          <a:xfrm>
            <a:off x="419100" y="1184275"/>
            <a:ext cx="8291513" cy="5354638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zh-CN" altLang="zh-CN" dirty="0"/>
              <a:t>单击此处编辑母版文本样式</a:t>
            </a:r>
          </a:p>
          <a:p>
            <a:pPr lvl="1"/>
            <a:r>
              <a:rPr lang="zh-CN" altLang="zh-CN" dirty="0"/>
              <a:t>第二级</a:t>
            </a:r>
          </a:p>
        </p:txBody>
      </p:sp>
      <p:sp>
        <p:nvSpPr>
          <p:cNvPr id="1029" name="KSO_FD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buFont typeface="Arial" panose="020B0604020202020204" pitchFamily="34" charset="0"/>
              <a:buNone/>
              <a:defRPr sz="1200">
                <a:solidFill>
                  <a:srgbClr val="9D9D9D"/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095E5AF-9B0D-4B40-9732-7A5A0DFCF7FA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9D9D9D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2026/1/10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9D9D9D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30" name="KSO_FT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eaLnBrk="1" hangingPunct="1">
              <a:buFont typeface="Arial" panose="020B0604020202020204" pitchFamily="34" charset="0"/>
              <a:buNone/>
              <a:defRPr sz="1200">
                <a:solidFill>
                  <a:srgbClr val="9D9D9D"/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9D9D9D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31" name="KSO_FN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r" eaLnBrk="1" hangingPunct="1">
              <a:buFont typeface="Arial" panose="020B0604020202020204" pitchFamily="34" charset="0"/>
              <a:buNone/>
              <a:defRPr sz="1200">
                <a:solidFill>
                  <a:srgbClr val="9D9D9D"/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42648F0-3BEB-46D0-946B-15A1CD538452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9D9D9D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9D9D9D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 kern="1200">
          <a:solidFill>
            <a:schemeClr val="accent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微软雅黑" panose="020B0503020204020204" pitchFamily="34" charset="-122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微软雅黑" panose="020B0503020204020204" pitchFamily="34" charset="-122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微软雅黑" panose="020B0503020204020204" pitchFamily="34" charset="-122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微软雅黑" panose="020B0503020204020204" pitchFamily="34" charset="-122"/>
          <a:ea typeface="微软雅黑" panose="020B0503020204020204" pitchFamily="34" charset="-122"/>
        </a:defRPr>
      </a:lvl5pPr>
      <a:lvl6pPr marL="4572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微软雅黑" panose="020B0503020204020204" pitchFamily="34" charset="-122"/>
          <a:ea typeface="微软雅黑" panose="020B0503020204020204" pitchFamily="34" charset="-122"/>
        </a:defRPr>
      </a:lvl6pPr>
      <a:lvl7pPr marL="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微软雅黑" panose="020B0503020204020204" pitchFamily="34" charset="-122"/>
          <a:ea typeface="微软雅黑" panose="020B0503020204020204" pitchFamily="34" charset="-122"/>
        </a:defRPr>
      </a:lvl7pPr>
      <a:lvl8pPr marL="13716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微软雅黑" panose="020B0503020204020204" pitchFamily="34" charset="-122"/>
          <a:ea typeface="微软雅黑" panose="020B0503020204020204" pitchFamily="34" charset="-122"/>
        </a:defRPr>
      </a:lvl8pPr>
      <a:lvl9pPr marL="18288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微软雅黑" panose="020B0503020204020204" pitchFamily="34" charset="-122"/>
          <a:ea typeface="微软雅黑" panose="020B0503020204020204" pitchFamily="34" charset="-122"/>
        </a:defRPr>
      </a:lvl9pPr>
    </p:titleStyle>
    <p:bodyStyle>
      <a:lvl1pPr marL="357505" indent="-357505" algn="just" rtl="0" eaLnBrk="0" fontAlgn="base" hangingPunct="0">
        <a:lnSpc>
          <a:spcPct val="110000"/>
        </a:lnSpc>
        <a:spcBef>
          <a:spcPts val="600"/>
        </a:spcBef>
        <a:spcAft>
          <a:spcPct val="0"/>
        </a:spcAft>
        <a:buClr>
          <a:schemeClr val="accent1"/>
        </a:buClr>
        <a:buSzPct val="80000"/>
        <a:buFont typeface="Wingdings" panose="05000000000000000000" pitchFamily="2" charset="2"/>
        <a:buChar char="{"/>
        <a:defRPr sz="24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357505" indent="-357505" algn="l" rtl="0" eaLnBrk="0" fontAlgn="base" hangingPunct="0">
        <a:lnSpc>
          <a:spcPct val="120000"/>
        </a:lnSpc>
        <a:spcBef>
          <a:spcPct val="0"/>
        </a:spcBef>
        <a:spcAft>
          <a:spcPct val="0"/>
        </a:spcAft>
        <a:buClr>
          <a:srgbClr val="DABE8B"/>
        </a:buClr>
        <a:buFont typeface="幼圆" pitchFamily="49" charset="-122"/>
        <a:buChar char=" 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图片 10"/>
          <p:cNvPicPr>
            <a:picLocks noChangeAspect="1"/>
          </p:cNvPicPr>
          <p:nvPr/>
        </p:nvPicPr>
        <p:blipFill>
          <a:blip r:embed="rId13"/>
          <a:srcRect l="1598" t="2747" r="1154" b="5716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051" name="图片 11"/>
          <p:cNvPicPr>
            <a:picLocks noChangeAspect="1"/>
          </p:cNvPicPr>
          <p:nvPr/>
        </p:nvPicPr>
        <p:blipFill>
          <a:blip r:embed="rId14"/>
          <a:srcRect r="3616" b="10127"/>
          <a:stretch>
            <a:fillRect/>
          </a:stretch>
        </p:blipFill>
        <p:spPr>
          <a:xfrm>
            <a:off x="6967538" y="5340350"/>
            <a:ext cx="2176462" cy="15176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052" name="KSO_BT1"/>
          <p:cNvSpPr>
            <a:spLocks noGrp="1"/>
          </p:cNvSpPr>
          <p:nvPr>
            <p:ph type="title"/>
          </p:nvPr>
        </p:nvSpPr>
        <p:spPr>
          <a:xfrm>
            <a:off x="419100" y="312738"/>
            <a:ext cx="8291513" cy="65405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/>
            <a:r>
              <a:rPr lang="zh-CN" altLang="zh-CN" dirty="0"/>
              <a:t>单击此处编辑母版标题样式</a:t>
            </a:r>
          </a:p>
        </p:txBody>
      </p:sp>
      <p:sp>
        <p:nvSpPr>
          <p:cNvPr id="2053" name="KSO_BC1"/>
          <p:cNvSpPr>
            <a:spLocks noGrp="1"/>
          </p:cNvSpPr>
          <p:nvPr>
            <p:ph type="body"/>
          </p:nvPr>
        </p:nvSpPr>
        <p:spPr>
          <a:xfrm>
            <a:off x="419100" y="1219200"/>
            <a:ext cx="8291513" cy="45720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zh-CN" altLang="zh-CN" dirty="0"/>
              <a:t>单击此处编辑母版文本样式</a:t>
            </a:r>
          </a:p>
          <a:p>
            <a:pPr lvl="1"/>
            <a:r>
              <a:rPr lang="zh-CN" altLang="zh-CN" dirty="0"/>
              <a:t>第二级</a:t>
            </a:r>
          </a:p>
        </p:txBody>
      </p:sp>
      <p:sp>
        <p:nvSpPr>
          <p:cNvPr id="2054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buFont typeface="Arial" panose="020B0604020202020204" pitchFamily="34" charset="0"/>
              <a:buNone/>
              <a:defRPr sz="1200">
                <a:solidFill>
                  <a:srgbClr val="9D9D9D"/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B4F9C41A-BD3B-44FB-8B34-C9EF4817288B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9D9D9D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2026/1/10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9D9D9D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055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eaLnBrk="1" hangingPunct="1">
              <a:buFont typeface="Arial" panose="020B0604020202020204" pitchFamily="34" charset="0"/>
              <a:buNone/>
              <a:defRPr sz="1200">
                <a:solidFill>
                  <a:srgbClr val="9D9D9D"/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9D9D9D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056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r" eaLnBrk="1" hangingPunct="1">
              <a:buFont typeface="Arial" panose="020B0604020202020204" pitchFamily="34" charset="0"/>
              <a:buNone/>
              <a:defRPr sz="1200">
                <a:solidFill>
                  <a:srgbClr val="9D9D9D"/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62DF54B1-C566-493B-9294-82CB0EF187F0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9D9D9D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9D9D9D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 kern="1200">
          <a:solidFill>
            <a:schemeClr val="accent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微软雅黑" panose="020B0503020204020204" pitchFamily="34" charset="-122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微软雅黑" panose="020B0503020204020204" pitchFamily="34" charset="-122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微软雅黑" panose="020B0503020204020204" pitchFamily="34" charset="-122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微软雅黑" panose="020B0503020204020204" pitchFamily="34" charset="-122"/>
          <a:ea typeface="微软雅黑" panose="020B0503020204020204" pitchFamily="34" charset="-122"/>
        </a:defRPr>
      </a:lvl5pPr>
      <a:lvl6pPr marL="4572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微软雅黑" panose="020B0503020204020204" pitchFamily="34" charset="-122"/>
          <a:ea typeface="微软雅黑" panose="020B0503020204020204" pitchFamily="34" charset="-122"/>
        </a:defRPr>
      </a:lvl6pPr>
      <a:lvl7pPr marL="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微软雅黑" panose="020B0503020204020204" pitchFamily="34" charset="-122"/>
          <a:ea typeface="微软雅黑" panose="020B0503020204020204" pitchFamily="34" charset="-122"/>
        </a:defRPr>
      </a:lvl7pPr>
      <a:lvl8pPr marL="13716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微软雅黑" panose="020B0503020204020204" pitchFamily="34" charset="-122"/>
          <a:ea typeface="微软雅黑" panose="020B0503020204020204" pitchFamily="34" charset="-122"/>
        </a:defRPr>
      </a:lvl8pPr>
      <a:lvl9pPr marL="18288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微软雅黑" panose="020B0503020204020204" pitchFamily="34" charset="-122"/>
          <a:ea typeface="微软雅黑" panose="020B0503020204020204" pitchFamily="34" charset="-122"/>
        </a:defRPr>
      </a:lvl9pPr>
    </p:titleStyle>
    <p:bodyStyle>
      <a:lvl1pPr marL="357505" indent="-357505" algn="just" rtl="0" eaLnBrk="0" fontAlgn="base" hangingPunct="0">
        <a:lnSpc>
          <a:spcPct val="110000"/>
        </a:lnSpc>
        <a:spcBef>
          <a:spcPts val="600"/>
        </a:spcBef>
        <a:spcAft>
          <a:spcPct val="0"/>
        </a:spcAft>
        <a:buClr>
          <a:schemeClr val="accent1"/>
        </a:buClr>
        <a:buSzPct val="60000"/>
        <a:buFont typeface="Wingdings 2" pitchFamily="18" charset="2"/>
        <a:buChar char="f"/>
        <a:defRPr sz="24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357505" indent="-357505" algn="l" rtl="0" eaLnBrk="0" fontAlgn="base" hangingPunct="0">
        <a:lnSpc>
          <a:spcPct val="120000"/>
        </a:lnSpc>
        <a:spcBef>
          <a:spcPct val="0"/>
        </a:spcBef>
        <a:spcAft>
          <a:spcPts val="600"/>
        </a:spcAft>
        <a:buClr>
          <a:srgbClr val="E3BB6C"/>
        </a:buClr>
        <a:buFont typeface="幼圆" pitchFamily="49" charset="-122"/>
        <a:buChar char=" 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/>
          </p:cNvSpPr>
          <p:nvPr>
            <p:ph type="ctrTitle" idx="4294967295"/>
          </p:nvPr>
        </p:nvSpPr>
        <p:spPr>
          <a:xfrm>
            <a:off x="679450" y="1892300"/>
            <a:ext cx="7772400" cy="571500"/>
          </a:xfrm>
        </p:spPr>
        <p:txBody>
          <a:bodyPr vert="horz" wrap="square" lIns="91440" tIns="45720" rIns="91440" bIns="45720" anchor="b" anchorCtr="0"/>
          <a:lstStyle>
            <a:lvl1pPr lvl="0">
              <a:buClrTx/>
              <a:buSzTx/>
              <a:buFontTx/>
              <a:defRPr/>
            </a:lvl1pPr>
          </a:lstStyle>
          <a:p>
            <a:pPr lvl="0" algn="ctr" eaLnBrk="1" hangingPunct="1"/>
            <a:r>
              <a:rPr lang="zh-CN" altLang="en-US" sz="4000" dirty="0">
                <a:solidFill>
                  <a:srgbClr val="990000"/>
                </a:solidFill>
              </a:rPr>
              <a:t>入行</a:t>
            </a:r>
            <a:r>
              <a:rPr lang="zh-CN" altLang="en-US" sz="4000" dirty="0" smtClean="0">
                <a:solidFill>
                  <a:srgbClr val="990000"/>
                </a:solidFill>
              </a:rPr>
              <a:t>论</a:t>
            </a:r>
            <a:r>
              <a:rPr lang="en-US" altLang="zh-CN" sz="4000" dirty="0" smtClean="0">
                <a:solidFill>
                  <a:srgbClr val="990000"/>
                </a:solidFill>
              </a:rPr>
              <a:t>113</a:t>
            </a:r>
            <a:r>
              <a:rPr lang="zh-CN" altLang="en-US" sz="4000" dirty="0" smtClean="0">
                <a:solidFill>
                  <a:srgbClr val="990000"/>
                </a:solidFill>
              </a:rPr>
              <a:t>课</a:t>
            </a:r>
            <a:endParaRPr lang="zh-CN" altLang="zh-CN" sz="4000" dirty="0">
              <a:solidFill>
                <a:srgbClr val="990000"/>
              </a:solidFill>
            </a:endParaRPr>
          </a:p>
        </p:txBody>
      </p:sp>
      <p:sp>
        <p:nvSpPr>
          <p:cNvPr id="4099" name="Rectangle 3"/>
          <p:cNvSpPr>
            <a:spLocks noGrp="1"/>
          </p:cNvSpPr>
          <p:nvPr>
            <p:ph type="subTitle" idx="4294967295"/>
          </p:nvPr>
        </p:nvSpPr>
        <p:spPr>
          <a:xfrm>
            <a:off x="679450" y="2740025"/>
            <a:ext cx="7759700" cy="1409700"/>
          </a:xfrm>
        </p:spPr>
        <p:txBody>
          <a:bodyPr vert="horz" wrap="square" lIns="91440" tIns="45720" rIns="91440" bIns="45720" anchor="t" anchorCtr="0"/>
          <a:lstStyle>
            <a:lvl1pPr marL="0" lvl="0" indent="0" algn="ctr">
              <a:buClr>
                <a:schemeClr val="accent1"/>
              </a:buClr>
              <a:buSzPct val="80000"/>
              <a:buFont typeface="Wingdings" panose="05000000000000000000" pitchFamily="2" charset="2"/>
              <a:buNone/>
              <a:defRPr/>
            </a:lvl1pPr>
            <a:lvl2pPr marL="0" lvl="1" indent="0" algn="ctr">
              <a:buClr>
                <a:srgbClr val="DABE8B"/>
              </a:buClr>
              <a:buSzTx/>
              <a:buFont typeface="幼圆" pitchFamily="49" charset="-122"/>
              <a:buNone/>
              <a:defRPr/>
            </a:lvl2pPr>
            <a:lvl3pPr marL="914400" lvl="2" indent="0" algn="ctr">
              <a:buClrTx/>
              <a:buSzTx/>
              <a:buFont typeface="Arial" panose="020B0604020202020204" pitchFamily="34" charset="0"/>
              <a:buNone/>
              <a:defRPr/>
            </a:lvl3pPr>
            <a:lvl4pPr marL="1371600" lvl="3" indent="0" algn="ctr">
              <a:buClrTx/>
              <a:buSzTx/>
              <a:buFont typeface="Arial" panose="020B0604020202020204" pitchFamily="34" charset="0"/>
              <a:buNone/>
              <a:defRPr/>
            </a:lvl4pPr>
            <a:lvl5pPr marL="1828800" lvl="4" indent="0" algn="ctr">
              <a:buClrTx/>
              <a:buSzTx/>
              <a:buFont typeface="Arial" panose="020B0604020202020204" pitchFamily="34" charset="0"/>
              <a:buNone/>
              <a:defRPr/>
            </a:lvl5pPr>
          </a:lstStyle>
          <a:p>
            <a:pPr lvl="0" eaLnBrk="1" hangingPunct="1">
              <a:spcBef>
                <a:spcPts val="300"/>
              </a:spcBef>
            </a:pPr>
            <a:r>
              <a:rPr lang="zh-CN" altLang="zh-CN" sz="2000" b="1" dirty="0"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zh-CN" altLang="en-US" sz="2000" b="1" dirty="0">
                <a:latin typeface="楷体" panose="02010609060101010101" pitchFamily="49" charset="-122"/>
                <a:ea typeface="楷体" panose="02010609060101010101" pitchFamily="49" charset="-122"/>
              </a:rPr>
              <a:t>寂天菩萨</a:t>
            </a:r>
            <a:r>
              <a:rPr lang="zh-CN" altLang="zh-CN" sz="2000" b="1" dirty="0">
                <a:latin typeface="楷体" panose="02010609060101010101" pitchFamily="49" charset="-122"/>
                <a:ea typeface="楷体" panose="02010609060101010101" pitchFamily="49" charset="-122"/>
              </a:rPr>
              <a:t>        著</a:t>
            </a:r>
          </a:p>
          <a:p>
            <a:pPr lvl="0" eaLnBrk="1" hangingPunct="1">
              <a:spcBef>
                <a:spcPts val="300"/>
              </a:spcBef>
            </a:pPr>
            <a:r>
              <a:rPr lang="zh-CN" altLang="zh-CN" sz="2000" b="1" dirty="0">
                <a:latin typeface="楷体" panose="02010609060101010101" pitchFamily="49" charset="-122"/>
                <a:ea typeface="楷体" panose="02010609060101010101" pitchFamily="49" charset="-122"/>
              </a:rPr>
              <a:t>   索达吉仁波切    宣讲</a:t>
            </a:r>
          </a:p>
          <a:p>
            <a:pPr lvl="0" eaLnBrk="1" hangingPunct="1">
              <a:spcBef>
                <a:spcPts val="300"/>
              </a:spcBef>
            </a:pPr>
            <a:r>
              <a:rPr lang="zh-CN" altLang="zh-CN" sz="2000" b="1" dirty="0">
                <a:latin typeface="楷体" panose="02010609060101010101" pitchFamily="49" charset="-122"/>
                <a:ea typeface="楷体" panose="02010609060101010101" pitchFamily="49" charset="-122"/>
              </a:rPr>
              <a:t>   生西法师        辅导</a:t>
            </a:r>
          </a:p>
        </p:txBody>
      </p:sp>
      <p:pic>
        <p:nvPicPr>
          <p:cNvPr id="4100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3938" y="4425950"/>
            <a:ext cx="2462212" cy="18383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斜纹 7"/>
          <p:cNvSpPr/>
          <p:nvPr/>
        </p:nvSpPr>
        <p:spPr>
          <a:xfrm>
            <a:off x="2268538" y="0"/>
            <a:ext cx="322262" cy="323850"/>
          </a:xfrm>
          <a:custGeom>
            <a:avLst/>
            <a:gdLst/>
            <a:ahLst/>
            <a:cxnLst>
              <a:cxn ang="0">
                <a:pos x="0" y="161925"/>
              </a:cxn>
              <a:cxn ang="0">
                <a:pos x="90213" y="0"/>
              </a:cxn>
              <a:cxn ang="0">
                <a:pos x="180431" y="0"/>
              </a:cxn>
              <a:cxn ang="0">
                <a:pos x="0" y="323850"/>
              </a:cxn>
              <a:cxn ang="0">
                <a:pos x="0" y="161925"/>
              </a:cxn>
            </a:cxnLst>
            <a:rect l="0" t="0" r="0" b="0"/>
            <a:pathLst>
              <a:path w="323850" h="323850">
                <a:moveTo>
                  <a:pt x="0" y="161925"/>
                </a:moveTo>
                <a:lnTo>
                  <a:pt x="161925" y="0"/>
                </a:lnTo>
                <a:lnTo>
                  <a:pt x="323850" y="0"/>
                </a:lnTo>
                <a:lnTo>
                  <a:pt x="0" y="323850"/>
                </a:lnTo>
                <a:lnTo>
                  <a:pt x="0" y="161925"/>
                </a:ln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339" name="斜纹 7"/>
          <p:cNvSpPr/>
          <p:nvPr/>
        </p:nvSpPr>
        <p:spPr>
          <a:xfrm rot="10800000">
            <a:off x="8820150" y="404813"/>
            <a:ext cx="323850" cy="323850"/>
          </a:xfrm>
          <a:custGeom>
            <a:avLst/>
            <a:gdLst/>
            <a:ahLst/>
            <a:cxnLst>
              <a:cxn ang="0">
                <a:pos x="0" y="161925"/>
              </a:cxn>
              <a:cxn ang="0">
                <a:pos x="161925" y="0"/>
              </a:cxn>
              <a:cxn ang="0">
                <a:pos x="323850" y="0"/>
              </a:cxn>
              <a:cxn ang="0">
                <a:pos x="0" y="323850"/>
              </a:cxn>
              <a:cxn ang="0">
                <a:pos x="0" y="161925"/>
              </a:cxn>
            </a:cxnLst>
            <a:rect l="0" t="0" r="0" b="0"/>
            <a:pathLst>
              <a:path w="323850" h="323850">
                <a:moveTo>
                  <a:pt x="0" y="161925"/>
                </a:moveTo>
                <a:lnTo>
                  <a:pt x="161925" y="0"/>
                </a:lnTo>
                <a:lnTo>
                  <a:pt x="323850" y="0"/>
                </a:lnTo>
                <a:lnTo>
                  <a:pt x="0" y="323850"/>
                </a:lnTo>
                <a:lnTo>
                  <a:pt x="0" y="161925"/>
                </a:ln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340" name="圆角矩形 21"/>
          <p:cNvSpPr/>
          <p:nvPr/>
        </p:nvSpPr>
        <p:spPr>
          <a:xfrm>
            <a:off x="179388" y="115888"/>
            <a:ext cx="1944687" cy="649287"/>
          </a:xfrm>
          <a:prstGeom prst="roundRect">
            <a:avLst>
              <a:gd name="adj" fmla="val 16667"/>
            </a:avLst>
          </a:prstGeom>
          <a:solidFill>
            <a:schemeClr val="accent1">
              <a:alpha val="85097"/>
            </a:schemeClr>
          </a:solidFill>
          <a:ln w="9525">
            <a:noFill/>
          </a:ln>
          <a:effectLst>
            <a:outerShdw dist="38100" dir="2699999" algn="ctr" rotWithShape="0">
              <a:srgbClr val="000000">
                <a:alpha val="35999"/>
              </a:srgbClr>
            </a:outerShdw>
          </a:effectLst>
        </p:spPr>
        <p:txBody>
          <a:bodyPr/>
          <a:lstStyle>
            <a:lvl1pPr marL="357505" indent="-357505" algn="just" rtl="0" eaLnBrk="0" fontAlgn="base" hangingPunct="0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itchFamily="18" charset="2"/>
              <a:buChar char="f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57505" indent="-357505" algn="l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>
                <a:srgbClr val="E3BB6C"/>
              </a:buClr>
              <a:buFont typeface="幼圆" pitchFamily="49" charset="-122"/>
              <a:buChar char=" 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</a:lstStyle>
          <a:p>
            <a:pPr marL="0" lvl="0" indent="0" algn="ctr">
              <a:lnSpc>
                <a:spcPct val="10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1600" b="1" dirty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入行论</a:t>
            </a:r>
            <a:r>
              <a:rPr lang="en-US" altLang="zh-CN" sz="1600" b="1" dirty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·</a:t>
            </a:r>
            <a:r>
              <a:rPr lang="zh-CN" altLang="en-US" sz="1600" b="1" dirty="0" smtClean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第</a:t>
            </a:r>
            <a:r>
              <a:rPr lang="en-US" altLang="zh-CN" sz="1600" b="1" dirty="0" smtClean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113</a:t>
            </a:r>
            <a:r>
              <a:rPr lang="zh-CN" altLang="en-US" sz="1600" b="1" dirty="0" smtClean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课</a:t>
            </a:r>
            <a:endParaRPr lang="en-US" altLang="zh-CN" sz="1600" b="1" dirty="0">
              <a:solidFill>
                <a:srgbClr val="FFFFFF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lvl="0" indent="0" algn="ctr">
              <a:lnSpc>
                <a:spcPct val="10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1500" b="1" dirty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索达吉仁波切 宣讲</a:t>
            </a:r>
          </a:p>
        </p:txBody>
      </p:sp>
      <p:pic>
        <p:nvPicPr>
          <p:cNvPr id="14341" name="直接连接符 59"/>
          <p:cNvPicPr/>
          <p:nvPr/>
        </p:nvPicPr>
        <p:blipFill>
          <a:blip r:embed="rId2"/>
          <a:stretch>
            <a:fillRect/>
          </a:stretch>
        </p:blipFill>
        <p:spPr>
          <a:xfrm>
            <a:off x="2206625" y="1277620"/>
            <a:ext cx="6696075" cy="4603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4342" name="Rectangle 39"/>
          <p:cNvSpPr>
            <a:spLocks noGrp="1"/>
          </p:cNvSpPr>
          <p:nvPr/>
        </p:nvSpPr>
        <p:spPr>
          <a:xfrm>
            <a:off x="3348038" y="44624"/>
            <a:ext cx="4032250" cy="1038225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>
            <a:lvl1pPr marL="357505" indent="-357505" algn="just" rtl="0" eaLnBrk="0" fontAlgn="base" hangingPunct="0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itchFamily="18" charset="2"/>
              <a:buChar char="f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57505" indent="-357505" algn="l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>
                <a:srgbClr val="E3BB6C"/>
              </a:buClr>
              <a:buFont typeface="幼圆" pitchFamily="49" charset="-122"/>
              <a:buChar char=" 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</a:lstStyle>
          <a:p>
            <a:pPr marL="0" lvl="0" indent="0" algn="l" eaLnBrk="1" latinLnBrk="1" hangingPunct="1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r>
              <a:rPr lang="zh-CN" altLang="en-US" dirty="0">
                <a:solidFill>
                  <a:srgbClr val="8A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忠告则生嗔，反劝离诸善，若不从彼语，嗔怒堕恶趣。</a:t>
            </a:r>
            <a:endParaRPr lang="zh-CN" altLang="en-US" dirty="0">
              <a:solidFill>
                <a:srgbClr val="8A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pitchFamily="49" charset="-122"/>
            </a:endParaRPr>
          </a:p>
        </p:txBody>
      </p:sp>
      <p:sp>
        <p:nvSpPr>
          <p:cNvPr id="14343" name="文本框 117"/>
          <p:cNvSpPr txBox="1"/>
          <p:nvPr/>
        </p:nvSpPr>
        <p:spPr>
          <a:xfrm rot="-5400000">
            <a:off x="-615950" y="5916613"/>
            <a:ext cx="1558925" cy="323850"/>
          </a:xfrm>
          <a:prstGeom prst="rect">
            <a:avLst/>
          </a:prstGeom>
          <a:solidFill>
            <a:srgbClr val="CCCC00"/>
          </a:solidFill>
          <a:ln w="9525">
            <a:noFill/>
          </a:ln>
        </p:spPr>
        <p:txBody>
          <a:bodyPr lIns="0" tIns="0" rIns="0" bIns="0" anchor="ctr" anchorCtr="0"/>
          <a:lstStyle>
            <a:lvl1pPr marL="357505" indent="-357505" algn="just" rtl="0" eaLnBrk="0" fontAlgn="base" hangingPunct="0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itchFamily="18" charset="2"/>
              <a:buChar char="f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57505" indent="-357505" algn="l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>
                <a:srgbClr val="E3BB6C"/>
              </a:buClr>
              <a:buFont typeface="幼圆" pitchFamily="49" charset="-122"/>
              <a:buChar char=" 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</a:lstStyle>
          <a:p>
            <a:pPr marL="0" lvl="0" indent="0" algn="l">
              <a:lnSpc>
                <a:spcPct val="10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1800" b="1" dirty="0">
                <a:solidFill>
                  <a:srgbClr val="FFFFFF"/>
                </a:solidFill>
                <a:latin typeface="宋体" panose="02010600030101010101" pitchFamily="2" charset="-122"/>
              </a:rPr>
              <a:t>  </a:t>
            </a:r>
            <a:r>
              <a:rPr lang="zh-CN" altLang="en-US" sz="1800" b="1" dirty="0"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皈   依</a:t>
            </a:r>
            <a:endParaRPr lang="zh-CN" altLang="zh-CN" sz="1800" b="1" dirty="0">
              <a:solidFill>
                <a:srgbClr val="FFFF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4344" name="矩形 10"/>
          <p:cNvSpPr/>
          <p:nvPr/>
        </p:nvSpPr>
        <p:spPr>
          <a:xfrm>
            <a:off x="612775" y="977900"/>
            <a:ext cx="1077913" cy="4508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57505" indent="-357505" algn="just" rtl="0" eaLnBrk="0" fontAlgn="base" hangingPunct="0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itchFamily="18" charset="2"/>
              <a:buChar char="f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57505" indent="-357505" algn="l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>
                <a:srgbClr val="E3BB6C"/>
              </a:buClr>
              <a:buFont typeface="幼圆" pitchFamily="49" charset="-122"/>
              <a:buChar char=" 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</a:lstStyle>
          <a:p>
            <a:pPr marL="0" lvl="0" indent="0" algn="l" eaLnBrk="1" latinLnBrk="1" hangingPunct="1">
              <a:lnSpc>
                <a:spcPct val="130000"/>
              </a:lnSpc>
              <a:spcBef>
                <a:spcPts val="800"/>
              </a:spcBef>
              <a:buClrTx/>
              <a:buSzTx/>
              <a:buNone/>
            </a:pPr>
            <a:r>
              <a:rPr lang="zh-CN" altLang="en-US" sz="1800" dirty="0">
                <a:solidFill>
                  <a:srgbClr val="8A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（颂词</a:t>
            </a:r>
            <a:r>
              <a:rPr lang="en-US" altLang="zh-CN" sz="1800" dirty="0">
                <a:solidFill>
                  <a:srgbClr val="8A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2</a:t>
            </a:r>
            <a:r>
              <a:rPr lang="zh-CN" altLang="en-US" sz="1800" dirty="0">
                <a:solidFill>
                  <a:srgbClr val="8A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）</a:t>
            </a:r>
          </a:p>
        </p:txBody>
      </p:sp>
      <p:sp>
        <p:nvSpPr>
          <p:cNvPr id="3" name="矩形 2"/>
          <p:cNvSpPr/>
          <p:nvPr/>
        </p:nvSpPr>
        <p:spPr>
          <a:xfrm>
            <a:off x="612775" y="1558062"/>
            <a:ext cx="7991475" cy="3760004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latinLnBrk="1" hangingPunct="1">
              <a:lnSpc>
                <a:spcPts val="2600"/>
              </a:lnSpc>
            </a:pPr>
            <a:r>
              <a:rPr lang="zh-CN" altLang="en-US" dirty="0" smtClean="0">
                <a:solidFill>
                  <a:srgbClr val="8D341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重点</a:t>
            </a:r>
            <a:r>
              <a:rPr lang="en-US" altLang="zh-CN" dirty="0">
                <a:solidFill>
                  <a:srgbClr val="8D341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3. </a:t>
            </a:r>
            <a:r>
              <a:rPr lang="zh-CN" altLang="en-US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不要误会了寂天菩萨的</a:t>
            </a:r>
            <a:r>
              <a:rPr lang="zh-CN" altLang="en-US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意思</a:t>
            </a:r>
            <a:endParaRPr lang="en-US" altLang="zh-CN" dirty="0" smtClean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pitchFamily="49" charset="-122"/>
            </a:endParaRPr>
          </a:p>
          <a:p>
            <a:pPr eaLnBrk="1" latinLnBrk="1" hangingPunct="1">
              <a:lnSpc>
                <a:spcPts val="2600"/>
              </a:lnSpc>
            </a:pPr>
            <a:r>
              <a:rPr lang="zh-CN" altLang="en-US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上</a:t>
            </a:r>
            <a:r>
              <a:rPr lang="zh-CN" altLang="en-US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师在讲记中也讲，不能因为众生这么难度，我对众生没有利益，干脆连发心也放弃了，这是不行的。内心当中要不断地发心利益众生，就是因为众生刚强难化、难以度脱的缘故，更加要对他们发起利益慈悲之心。只不过我不注意的话，很有可能会被这些凡夫人的行为所引诱，并堕入恶业中去。所以，我们要知道，对凡夫人的行为和发心，是不能随顺的，我对他们暂时难以利益的缘故，和他们就不能走得太近。我们要保持清醒的头脑，清净的行为。</a:t>
            </a:r>
          </a:p>
          <a:p>
            <a:pPr eaLnBrk="1" latinLnBrk="1" hangingPunct="1">
              <a:lnSpc>
                <a:spcPts val="2600"/>
              </a:lnSpc>
            </a:pPr>
            <a:endParaRPr lang="en-US" altLang="zh-CN" dirty="0" smtClean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pitchFamily="49" charset="-122"/>
            </a:endParaRPr>
          </a:p>
          <a:p>
            <a:pPr eaLnBrk="1" latinLnBrk="1" hangingPunct="1">
              <a:lnSpc>
                <a:spcPts val="2600"/>
              </a:lnSpc>
            </a:pPr>
            <a:r>
              <a:rPr lang="zh-CN" altLang="en-US" b="1" u="sng" dirty="0" smtClean="0">
                <a:solidFill>
                  <a:srgbClr val="8D341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相关</a:t>
            </a:r>
            <a:r>
              <a:rPr lang="zh-CN" altLang="en-US" b="1" u="sng" dirty="0">
                <a:solidFill>
                  <a:srgbClr val="8D341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教</a:t>
            </a:r>
            <a:r>
              <a:rPr lang="zh-CN" altLang="en-US" b="1" u="sng" dirty="0" smtClean="0">
                <a:solidFill>
                  <a:srgbClr val="8D341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证</a:t>
            </a:r>
            <a:endParaRPr lang="en-US" altLang="zh-CN" b="1" u="sng" dirty="0" smtClean="0">
              <a:solidFill>
                <a:srgbClr val="8D341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pitchFamily="49" charset="-122"/>
            </a:endParaRPr>
          </a:p>
          <a:p>
            <a:pPr eaLnBrk="1" latinLnBrk="1" hangingPunct="1">
              <a:lnSpc>
                <a:spcPts val="2600"/>
              </a:lnSpc>
            </a:pPr>
            <a:r>
              <a:rPr lang="zh-CN" altLang="en-US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佛陀</a:t>
            </a:r>
            <a:r>
              <a:rPr lang="zh-CN" altLang="en-US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在</a:t>
            </a:r>
            <a:r>
              <a:rPr lang="en-US" altLang="zh-CN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《</a:t>
            </a:r>
            <a:r>
              <a:rPr lang="zh-CN" altLang="en-US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三摩地王经</a:t>
            </a:r>
            <a:r>
              <a:rPr lang="en-US" altLang="zh-CN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》</a:t>
            </a:r>
            <a:r>
              <a:rPr lang="zh-CN" altLang="en-US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中说：“凡夫人很难以亲近，对其宣说如法的教言，他们不但不相信，而且示现嗔恨的面容，这就是愚者的法相。”</a:t>
            </a:r>
            <a:endParaRPr lang="en-US" altLang="zh-CN" dirty="0" smtClean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84398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斜纹 7"/>
          <p:cNvSpPr/>
          <p:nvPr/>
        </p:nvSpPr>
        <p:spPr>
          <a:xfrm>
            <a:off x="2268538" y="0"/>
            <a:ext cx="322262" cy="323850"/>
          </a:xfrm>
          <a:custGeom>
            <a:avLst/>
            <a:gdLst/>
            <a:ahLst/>
            <a:cxnLst>
              <a:cxn ang="0">
                <a:pos x="0" y="161925"/>
              </a:cxn>
              <a:cxn ang="0">
                <a:pos x="90213" y="0"/>
              </a:cxn>
              <a:cxn ang="0">
                <a:pos x="180431" y="0"/>
              </a:cxn>
              <a:cxn ang="0">
                <a:pos x="0" y="323850"/>
              </a:cxn>
              <a:cxn ang="0">
                <a:pos x="0" y="161925"/>
              </a:cxn>
            </a:cxnLst>
            <a:rect l="0" t="0" r="0" b="0"/>
            <a:pathLst>
              <a:path w="323850" h="323850">
                <a:moveTo>
                  <a:pt x="0" y="161925"/>
                </a:moveTo>
                <a:lnTo>
                  <a:pt x="161925" y="0"/>
                </a:lnTo>
                <a:lnTo>
                  <a:pt x="323850" y="0"/>
                </a:lnTo>
                <a:lnTo>
                  <a:pt x="0" y="323850"/>
                </a:lnTo>
                <a:lnTo>
                  <a:pt x="0" y="161925"/>
                </a:ln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339" name="斜纹 7"/>
          <p:cNvSpPr/>
          <p:nvPr/>
        </p:nvSpPr>
        <p:spPr>
          <a:xfrm rot="10800000">
            <a:off x="8820150" y="404813"/>
            <a:ext cx="323850" cy="323850"/>
          </a:xfrm>
          <a:custGeom>
            <a:avLst/>
            <a:gdLst/>
            <a:ahLst/>
            <a:cxnLst>
              <a:cxn ang="0">
                <a:pos x="0" y="161925"/>
              </a:cxn>
              <a:cxn ang="0">
                <a:pos x="161925" y="0"/>
              </a:cxn>
              <a:cxn ang="0">
                <a:pos x="323850" y="0"/>
              </a:cxn>
              <a:cxn ang="0">
                <a:pos x="0" y="323850"/>
              </a:cxn>
              <a:cxn ang="0">
                <a:pos x="0" y="161925"/>
              </a:cxn>
            </a:cxnLst>
            <a:rect l="0" t="0" r="0" b="0"/>
            <a:pathLst>
              <a:path w="323850" h="323850">
                <a:moveTo>
                  <a:pt x="0" y="161925"/>
                </a:moveTo>
                <a:lnTo>
                  <a:pt x="161925" y="0"/>
                </a:lnTo>
                <a:lnTo>
                  <a:pt x="323850" y="0"/>
                </a:lnTo>
                <a:lnTo>
                  <a:pt x="0" y="323850"/>
                </a:lnTo>
                <a:lnTo>
                  <a:pt x="0" y="161925"/>
                </a:ln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340" name="圆角矩形 21"/>
          <p:cNvSpPr/>
          <p:nvPr/>
        </p:nvSpPr>
        <p:spPr>
          <a:xfrm>
            <a:off x="179388" y="115888"/>
            <a:ext cx="1944687" cy="649287"/>
          </a:xfrm>
          <a:prstGeom prst="roundRect">
            <a:avLst>
              <a:gd name="adj" fmla="val 16667"/>
            </a:avLst>
          </a:prstGeom>
          <a:solidFill>
            <a:schemeClr val="accent1">
              <a:alpha val="85097"/>
            </a:schemeClr>
          </a:solidFill>
          <a:ln w="9525">
            <a:noFill/>
          </a:ln>
          <a:effectLst>
            <a:outerShdw dist="38100" dir="2699999" algn="ctr" rotWithShape="0">
              <a:srgbClr val="000000">
                <a:alpha val="35999"/>
              </a:srgbClr>
            </a:outerShdw>
          </a:effectLst>
        </p:spPr>
        <p:txBody>
          <a:bodyPr/>
          <a:lstStyle>
            <a:lvl1pPr marL="357505" indent="-357505" algn="just" rtl="0" eaLnBrk="0" fontAlgn="base" hangingPunct="0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itchFamily="18" charset="2"/>
              <a:buChar char="f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57505" indent="-357505" algn="l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>
                <a:srgbClr val="E3BB6C"/>
              </a:buClr>
              <a:buFont typeface="幼圆" pitchFamily="49" charset="-122"/>
              <a:buChar char=" 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</a:lstStyle>
          <a:p>
            <a:pPr marL="0" lvl="0" indent="0" algn="ctr">
              <a:lnSpc>
                <a:spcPct val="10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1600" b="1" dirty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入行论</a:t>
            </a:r>
            <a:r>
              <a:rPr lang="en-US" altLang="zh-CN" sz="1600" b="1" dirty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·</a:t>
            </a:r>
            <a:r>
              <a:rPr lang="zh-CN" altLang="en-US" sz="1600" b="1" dirty="0" smtClean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第</a:t>
            </a:r>
            <a:r>
              <a:rPr lang="en-US" altLang="zh-CN" sz="1600" b="1" dirty="0" smtClean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113</a:t>
            </a:r>
            <a:r>
              <a:rPr lang="zh-CN" altLang="en-US" sz="1600" b="1" dirty="0" smtClean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课</a:t>
            </a:r>
            <a:endParaRPr lang="en-US" altLang="zh-CN" sz="1600" b="1" dirty="0">
              <a:solidFill>
                <a:srgbClr val="FFFFFF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lvl="0" indent="0" algn="ctr">
              <a:lnSpc>
                <a:spcPct val="10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1500" b="1" dirty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索达吉仁波切 宣讲</a:t>
            </a:r>
          </a:p>
        </p:txBody>
      </p:sp>
      <p:pic>
        <p:nvPicPr>
          <p:cNvPr id="14341" name="直接连接符 59"/>
          <p:cNvPicPr/>
          <p:nvPr/>
        </p:nvPicPr>
        <p:blipFill>
          <a:blip r:embed="rId2"/>
          <a:stretch>
            <a:fillRect/>
          </a:stretch>
        </p:blipFill>
        <p:spPr>
          <a:xfrm>
            <a:off x="2206625" y="1277620"/>
            <a:ext cx="6696075" cy="4603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4342" name="Rectangle 39"/>
          <p:cNvSpPr>
            <a:spLocks noGrp="1"/>
          </p:cNvSpPr>
          <p:nvPr/>
        </p:nvSpPr>
        <p:spPr>
          <a:xfrm>
            <a:off x="3348038" y="116632"/>
            <a:ext cx="4032250" cy="1038225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>
            <a:lvl1pPr marL="357505" indent="-357505" algn="just" rtl="0" eaLnBrk="0" fontAlgn="base" hangingPunct="0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itchFamily="18" charset="2"/>
              <a:buChar char="f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57505" indent="-357505" algn="l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>
                <a:srgbClr val="E3BB6C"/>
              </a:buClr>
              <a:buFont typeface="幼圆" pitchFamily="49" charset="-122"/>
              <a:buChar char=" 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</a:lstStyle>
          <a:p>
            <a:pPr marL="0" lvl="0" indent="0" algn="l" eaLnBrk="1" latinLnBrk="1" hangingPunct="1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r>
              <a:rPr lang="zh-CN" altLang="en-US" dirty="0">
                <a:solidFill>
                  <a:srgbClr val="8A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妒高竞相等，傲卑赞复骄，逆耳更生嗔，处俗怎得益？</a:t>
            </a:r>
            <a:endParaRPr lang="zh-CN" altLang="en-US" dirty="0">
              <a:solidFill>
                <a:srgbClr val="8A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pitchFamily="49" charset="-122"/>
            </a:endParaRPr>
          </a:p>
        </p:txBody>
      </p:sp>
      <p:sp>
        <p:nvSpPr>
          <p:cNvPr id="14343" name="文本框 117"/>
          <p:cNvSpPr txBox="1"/>
          <p:nvPr/>
        </p:nvSpPr>
        <p:spPr>
          <a:xfrm rot="-5400000">
            <a:off x="-615950" y="5916613"/>
            <a:ext cx="1558925" cy="323850"/>
          </a:xfrm>
          <a:prstGeom prst="rect">
            <a:avLst/>
          </a:prstGeom>
          <a:solidFill>
            <a:srgbClr val="CCCC00"/>
          </a:solidFill>
          <a:ln w="9525">
            <a:noFill/>
          </a:ln>
        </p:spPr>
        <p:txBody>
          <a:bodyPr lIns="0" tIns="0" rIns="0" bIns="0" anchor="ctr" anchorCtr="0"/>
          <a:lstStyle>
            <a:lvl1pPr marL="357505" indent="-357505" algn="just" rtl="0" eaLnBrk="0" fontAlgn="base" hangingPunct="0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itchFamily="18" charset="2"/>
              <a:buChar char="f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57505" indent="-357505" algn="l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>
                <a:srgbClr val="E3BB6C"/>
              </a:buClr>
              <a:buFont typeface="幼圆" pitchFamily="49" charset="-122"/>
              <a:buChar char=" 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</a:lstStyle>
          <a:p>
            <a:pPr marL="0" lvl="0" indent="0" algn="l">
              <a:lnSpc>
                <a:spcPct val="10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1800" b="1" dirty="0">
                <a:solidFill>
                  <a:srgbClr val="FFFFFF"/>
                </a:solidFill>
                <a:latin typeface="宋体" panose="02010600030101010101" pitchFamily="2" charset="-122"/>
              </a:rPr>
              <a:t>  </a:t>
            </a:r>
            <a:r>
              <a:rPr lang="zh-CN" altLang="en-US" sz="1800" b="1" dirty="0"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皈   依</a:t>
            </a:r>
            <a:endParaRPr lang="zh-CN" altLang="zh-CN" sz="1800" b="1" dirty="0">
              <a:solidFill>
                <a:srgbClr val="FFFF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4344" name="矩形 10"/>
          <p:cNvSpPr/>
          <p:nvPr/>
        </p:nvSpPr>
        <p:spPr>
          <a:xfrm>
            <a:off x="612775" y="977900"/>
            <a:ext cx="1077913" cy="4508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57505" indent="-357505" algn="just" rtl="0" eaLnBrk="0" fontAlgn="base" hangingPunct="0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itchFamily="18" charset="2"/>
              <a:buChar char="f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57505" indent="-357505" algn="l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>
                <a:srgbClr val="E3BB6C"/>
              </a:buClr>
              <a:buFont typeface="幼圆" pitchFamily="49" charset="-122"/>
              <a:buChar char=" 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</a:lstStyle>
          <a:p>
            <a:pPr marL="0" lvl="0" indent="0" algn="l" eaLnBrk="1" latinLnBrk="1" hangingPunct="1">
              <a:lnSpc>
                <a:spcPct val="130000"/>
              </a:lnSpc>
              <a:spcBef>
                <a:spcPts val="800"/>
              </a:spcBef>
              <a:buClrTx/>
              <a:buSzTx/>
              <a:buNone/>
            </a:pPr>
            <a:r>
              <a:rPr lang="zh-CN" altLang="en-US" sz="1800" dirty="0">
                <a:solidFill>
                  <a:srgbClr val="8A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（颂词</a:t>
            </a:r>
            <a:r>
              <a:rPr lang="en-US" altLang="zh-CN" sz="1800" dirty="0">
                <a:solidFill>
                  <a:srgbClr val="8A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3</a:t>
            </a:r>
            <a:r>
              <a:rPr lang="zh-CN" altLang="en-US" sz="1800" dirty="0">
                <a:solidFill>
                  <a:srgbClr val="8A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）</a:t>
            </a:r>
          </a:p>
        </p:txBody>
      </p:sp>
      <p:sp>
        <p:nvSpPr>
          <p:cNvPr id="3" name="矩形 2"/>
          <p:cNvSpPr/>
          <p:nvPr/>
        </p:nvSpPr>
        <p:spPr>
          <a:xfrm>
            <a:off x="612775" y="1558062"/>
            <a:ext cx="7991475" cy="4426853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latinLnBrk="1" hangingPunct="1">
              <a:lnSpc>
                <a:spcPts val="2600"/>
              </a:lnSpc>
              <a:buNone/>
            </a:pPr>
            <a:r>
              <a:rPr lang="zh-CN" altLang="en-US" b="1" u="sng" dirty="0">
                <a:solidFill>
                  <a:srgbClr val="8D341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消文释义</a:t>
            </a:r>
            <a:endParaRPr lang="en-US" altLang="zh-CN" b="1" u="sng" dirty="0">
              <a:solidFill>
                <a:srgbClr val="8D341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pitchFamily="49" charset="-122"/>
            </a:endParaRPr>
          </a:p>
          <a:p>
            <a:pPr eaLnBrk="1" latinLnBrk="1" hangingPunct="1">
              <a:lnSpc>
                <a:spcPts val="2600"/>
              </a:lnSpc>
            </a:pPr>
            <a:r>
              <a:rPr lang="zh-CN" altLang="en-US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对</a:t>
            </a:r>
            <a:r>
              <a:rPr lang="zh-CN" altLang="en-US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财富、智慧、才华等超胜自己者，产生嫉妒心；对势力、智慧等与己相当者，生起竞争攀比心；在不如自己的人面前，就骄傲自满，摆出一副盛气凌人的架势。与这样的凡夫交往，怎么会有利益呢</a:t>
            </a:r>
            <a:r>
              <a:rPr lang="zh-CN" altLang="en-US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？</a:t>
            </a:r>
            <a:endParaRPr lang="en-US" altLang="zh-CN" dirty="0" smtClean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pitchFamily="49" charset="-122"/>
            </a:endParaRPr>
          </a:p>
          <a:p>
            <a:pPr eaLnBrk="1" latinLnBrk="1" hangingPunct="1">
              <a:lnSpc>
                <a:spcPts val="2600"/>
              </a:lnSpc>
            </a:pPr>
            <a:endParaRPr lang="en-US" altLang="zh-CN" dirty="0" smtClean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pitchFamily="49" charset="-122"/>
            </a:endParaRPr>
          </a:p>
          <a:p>
            <a:pPr eaLnBrk="1" latinLnBrk="1" hangingPunct="1">
              <a:lnSpc>
                <a:spcPts val="2600"/>
              </a:lnSpc>
            </a:pPr>
            <a:r>
              <a:rPr lang="zh-CN" altLang="en-US" sz="1800" b="1" u="sng" dirty="0" smtClean="0">
                <a:solidFill>
                  <a:srgbClr val="8D341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本</a:t>
            </a:r>
            <a:r>
              <a:rPr lang="zh-CN" altLang="en-US" sz="1800" b="1" u="sng" dirty="0" smtClean="0">
                <a:solidFill>
                  <a:srgbClr val="8D341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颂重点</a:t>
            </a:r>
            <a:endParaRPr lang="zh-CN" altLang="en-US" sz="1800" b="1" u="sng" dirty="0">
              <a:solidFill>
                <a:srgbClr val="8D341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pitchFamily="49" charset="-122"/>
            </a:endParaRPr>
          </a:p>
          <a:p>
            <a:pPr eaLnBrk="1" latinLnBrk="1" hangingPunct="1">
              <a:lnSpc>
                <a:spcPts val="2600"/>
              </a:lnSpc>
            </a:pPr>
            <a:r>
              <a:rPr lang="zh-CN" altLang="en-US" dirty="0" smtClean="0">
                <a:solidFill>
                  <a:srgbClr val="8D341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重点</a:t>
            </a:r>
            <a:r>
              <a:rPr lang="en-US" altLang="zh-CN" dirty="0">
                <a:solidFill>
                  <a:srgbClr val="8D341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1. </a:t>
            </a:r>
            <a:r>
              <a:rPr lang="zh-CN" altLang="en-US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父母对己无益的</a:t>
            </a:r>
            <a:r>
              <a:rPr lang="zh-CN" altLang="en-US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理解</a:t>
            </a:r>
            <a:endParaRPr lang="en-US" altLang="zh-CN" dirty="0" smtClean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pitchFamily="49" charset="-122"/>
            </a:endParaRPr>
          </a:p>
          <a:p>
            <a:pPr eaLnBrk="1" latinLnBrk="1" hangingPunct="1">
              <a:lnSpc>
                <a:spcPts val="2600"/>
              </a:lnSpc>
            </a:pPr>
            <a:r>
              <a:rPr lang="zh-CN" altLang="en-US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父母</a:t>
            </a:r>
            <a:r>
              <a:rPr lang="zh-CN" altLang="en-US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虽然不会像世间人那样明目张胆地伤害自己，但是，他们爱护子女的方式很多也不正确，相续当中也有嫉妒心、竞争心、傲慢心等毛病，他们教给我们的东西，多是和佛法因果相悖的。所以，如果我们把这一类父母作为自己真正的依靠处，对我们也不会有任何的利益。其实，父母和子女之间的关系，有些是因为前世的仇怨、恶业，有些是因为善业。无论如何，如果仔细观察，父母教给我们的，不和因果相应、不和修法相顺的情况是非常之多。</a:t>
            </a:r>
            <a:endParaRPr lang="zh-CN" altLang="en-US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斜纹 7"/>
          <p:cNvSpPr/>
          <p:nvPr/>
        </p:nvSpPr>
        <p:spPr>
          <a:xfrm>
            <a:off x="2268538" y="0"/>
            <a:ext cx="322262" cy="323850"/>
          </a:xfrm>
          <a:custGeom>
            <a:avLst/>
            <a:gdLst/>
            <a:ahLst/>
            <a:cxnLst>
              <a:cxn ang="0">
                <a:pos x="0" y="161925"/>
              </a:cxn>
              <a:cxn ang="0">
                <a:pos x="90213" y="0"/>
              </a:cxn>
              <a:cxn ang="0">
                <a:pos x="180431" y="0"/>
              </a:cxn>
              <a:cxn ang="0">
                <a:pos x="0" y="323850"/>
              </a:cxn>
              <a:cxn ang="0">
                <a:pos x="0" y="161925"/>
              </a:cxn>
            </a:cxnLst>
            <a:rect l="0" t="0" r="0" b="0"/>
            <a:pathLst>
              <a:path w="323850" h="323850">
                <a:moveTo>
                  <a:pt x="0" y="161925"/>
                </a:moveTo>
                <a:lnTo>
                  <a:pt x="161925" y="0"/>
                </a:lnTo>
                <a:lnTo>
                  <a:pt x="323850" y="0"/>
                </a:lnTo>
                <a:lnTo>
                  <a:pt x="0" y="323850"/>
                </a:lnTo>
                <a:lnTo>
                  <a:pt x="0" y="161925"/>
                </a:ln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339" name="斜纹 7"/>
          <p:cNvSpPr/>
          <p:nvPr/>
        </p:nvSpPr>
        <p:spPr>
          <a:xfrm rot="10800000">
            <a:off x="8820150" y="404813"/>
            <a:ext cx="323850" cy="323850"/>
          </a:xfrm>
          <a:custGeom>
            <a:avLst/>
            <a:gdLst/>
            <a:ahLst/>
            <a:cxnLst>
              <a:cxn ang="0">
                <a:pos x="0" y="161925"/>
              </a:cxn>
              <a:cxn ang="0">
                <a:pos x="161925" y="0"/>
              </a:cxn>
              <a:cxn ang="0">
                <a:pos x="323850" y="0"/>
              </a:cxn>
              <a:cxn ang="0">
                <a:pos x="0" y="323850"/>
              </a:cxn>
              <a:cxn ang="0">
                <a:pos x="0" y="161925"/>
              </a:cxn>
            </a:cxnLst>
            <a:rect l="0" t="0" r="0" b="0"/>
            <a:pathLst>
              <a:path w="323850" h="323850">
                <a:moveTo>
                  <a:pt x="0" y="161925"/>
                </a:moveTo>
                <a:lnTo>
                  <a:pt x="161925" y="0"/>
                </a:lnTo>
                <a:lnTo>
                  <a:pt x="323850" y="0"/>
                </a:lnTo>
                <a:lnTo>
                  <a:pt x="0" y="323850"/>
                </a:lnTo>
                <a:lnTo>
                  <a:pt x="0" y="161925"/>
                </a:ln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340" name="圆角矩形 21"/>
          <p:cNvSpPr/>
          <p:nvPr/>
        </p:nvSpPr>
        <p:spPr>
          <a:xfrm>
            <a:off x="179388" y="115888"/>
            <a:ext cx="1944687" cy="649287"/>
          </a:xfrm>
          <a:prstGeom prst="roundRect">
            <a:avLst>
              <a:gd name="adj" fmla="val 16667"/>
            </a:avLst>
          </a:prstGeom>
          <a:solidFill>
            <a:schemeClr val="accent1">
              <a:alpha val="85097"/>
            </a:schemeClr>
          </a:solidFill>
          <a:ln w="9525">
            <a:noFill/>
          </a:ln>
          <a:effectLst>
            <a:outerShdw dist="38100" dir="2699999" algn="ctr" rotWithShape="0">
              <a:srgbClr val="000000">
                <a:alpha val="35999"/>
              </a:srgbClr>
            </a:outerShdw>
          </a:effectLst>
        </p:spPr>
        <p:txBody>
          <a:bodyPr/>
          <a:lstStyle>
            <a:lvl1pPr marL="357505" indent="-357505" algn="just" rtl="0" eaLnBrk="0" fontAlgn="base" hangingPunct="0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itchFamily="18" charset="2"/>
              <a:buChar char="f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57505" indent="-357505" algn="l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>
                <a:srgbClr val="E3BB6C"/>
              </a:buClr>
              <a:buFont typeface="幼圆" pitchFamily="49" charset="-122"/>
              <a:buChar char=" 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</a:lstStyle>
          <a:p>
            <a:pPr marL="0" lvl="0" indent="0" algn="ctr">
              <a:lnSpc>
                <a:spcPct val="10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1600" b="1" dirty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入行论</a:t>
            </a:r>
            <a:r>
              <a:rPr lang="en-US" altLang="zh-CN" sz="1600" b="1" dirty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·</a:t>
            </a:r>
            <a:r>
              <a:rPr lang="zh-CN" altLang="en-US" sz="1600" b="1" dirty="0" smtClean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第</a:t>
            </a:r>
            <a:r>
              <a:rPr lang="en-US" altLang="zh-CN" sz="1600" b="1" dirty="0" smtClean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113</a:t>
            </a:r>
            <a:r>
              <a:rPr lang="zh-CN" altLang="en-US" sz="1600" b="1" dirty="0" smtClean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课</a:t>
            </a:r>
            <a:endParaRPr lang="en-US" altLang="zh-CN" sz="1600" b="1" dirty="0">
              <a:solidFill>
                <a:srgbClr val="FFFFFF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lvl="0" indent="0" algn="ctr">
              <a:lnSpc>
                <a:spcPct val="10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1500" b="1" dirty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索达吉仁波切 宣讲</a:t>
            </a:r>
          </a:p>
        </p:txBody>
      </p:sp>
      <p:pic>
        <p:nvPicPr>
          <p:cNvPr id="14341" name="直接连接符 59"/>
          <p:cNvPicPr/>
          <p:nvPr/>
        </p:nvPicPr>
        <p:blipFill>
          <a:blip r:embed="rId2"/>
          <a:stretch>
            <a:fillRect/>
          </a:stretch>
        </p:blipFill>
        <p:spPr>
          <a:xfrm>
            <a:off x="2206625" y="1277620"/>
            <a:ext cx="6696075" cy="4603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4342" name="Rectangle 39"/>
          <p:cNvSpPr>
            <a:spLocks noGrp="1"/>
          </p:cNvSpPr>
          <p:nvPr/>
        </p:nvSpPr>
        <p:spPr>
          <a:xfrm>
            <a:off x="3348038" y="116632"/>
            <a:ext cx="4032250" cy="1038225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>
            <a:lvl1pPr marL="357505" indent="-357505" algn="just" rtl="0" eaLnBrk="0" fontAlgn="base" hangingPunct="0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itchFamily="18" charset="2"/>
              <a:buChar char="f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57505" indent="-357505" algn="l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>
                <a:srgbClr val="E3BB6C"/>
              </a:buClr>
              <a:buFont typeface="幼圆" pitchFamily="49" charset="-122"/>
              <a:buChar char=" 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</a:lstStyle>
          <a:p>
            <a:pPr marL="0" lvl="0" indent="0" algn="l" eaLnBrk="1" latinLnBrk="1" hangingPunct="1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r>
              <a:rPr lang="zh-CN" altLang="en-US" dirty="0">
                <a:solidFill>
                  <a:srgbClr val="8A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妒高竞相等，傲卑赞复骄，逆耳更生嗔，处俗怎得益？</a:t>
            </a:r>
            <a:endParaRPr lang="zh-CN" altLang="en-US" dirty="0">
              <a:solidFill>
                <a:srgbClr val="8A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pitchFamily="49" charset="-122"/>
            </a:endParaRPr>
          </a:p>
        </p:txBody>
      </p:sp>
      <p:sp>
        <p:nvSpPr>
          <p:cNvPr id="14343" name="文本框 117"/>
          <p:cNvSpPr txBox="1"/>
          <p:nvPr/>
        </p:nvSpPr>
        <p:spPr>
          <a:xfrm rot="-5400000">
            <a:off x="-615950" y="5916613"/>
            <a:ext cx="1558925" cy="323850"/>
          </a:xfrm>
          <a:prstGeom prst="rect">
            <a:avLst/>
          </a:prstGeom>
          <a:solidFill>
            <a:srgbClr val="CCCC00"/>
          </a:solidFill>
          <a:ln w="9525">
            <a:noFill/>
          </a:ln>
        </p:spPr>
        <p:txBody>
          <a:bodyPr lIns="0" tIns="0" rIns="0" bIns="0" anchor="ctr" anchorCtr="0"/>
          <a:lstStyle>
            <a:lvl1pPr marL="357505" indent="-357505" algn="just" rtl="0" eaLnBrk="0" fontAlgn="base" hangingPunct="0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itchFamily="18" charset="2"/>
              <a:buChar char="f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57505" indent="-357505" algn="l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>
                <a:srgbClr val="E3BB6C"/>
              </a:buClr>
              <a:buFont typeface="幼圆" pitchFamily="49" charset="-122"/>
              <a:buChar char=" 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</a:lstStyle>
          <a:p>
            <a:pPr marL="0" lvl="0" indent="0" algn="l">
              <a:lnSpc>
                <a:spcPct val="10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1800" b="1" dirty="0">
                <a:solidFill>
                  <a:srgbClr val="FFFFFF"/>
                </a:solidFill>
                <a:latin typeface="宋体" panose="02010600030101010101" pitchFamily="2" charset="-122"/>
              </a:rPr>
              <a:t>  </a:t>
            </a:r>
            <a:r>
              <a:rPr lang="zh-CN" altLang="en-US" sz="1800" b="1" dirty="0"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皈   依</a:t>
            </a:r>
            <a:endParaRPr lang="zh-CN" altLang="zh-CN" sz="1800" b="1" dirty="0">
              <a:solidFill>
                <a:srgbClr val="FFFF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4344" name="矩形 10"/>
          <p:cNvSpPr/>
          <p:nvPr/>
        </p:nvSpPr>
        <p:spPr>
          <a:xfrm>
            <a:off x="612775" y="977900"/>
            <a:ext cx="1077913" cy="4508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57505" indent="-357505" algn="just" rtl="0" eaLnBrk="0" fontAlgn="base" hangingPunct="0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itchFamily="18" charset="2"/>
              <a:buChar char="f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57505" indent="-357505" algn="l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>
                <a:srgbClr val="E3BB6C"/>
              </a:buClr>
              <a:buFont typeface="幼圆" pitchFamily="49" charset="-122"/>
              <a:buChar char=" 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</a:lstStyle>
          <a:p>
            <a:pPr marL="0" lvl="0" indent="0" algn="l" eaLnBrk="1" latinLnBrk="1" hangingPunct="1">
              <a:lnSpc>
                <a:spcPct val="130000"/>
              </a:lnSpc>
              <a:spcBef>
                <a:spcPts val="800"/>
              </a:spcBef>
              <a:buClrTx/>
              <a:buSzTx/>
              <a:buNone/>
            </a:pPr>
            <a:r>
              <a:rPr lang="zh-CN" altLang="en-US" sz="1800" dirty="0">
                <a:solidFill>
                  <a:srgbClr val="8A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（颂词</a:t>
            </a:r>
            <a:r>
              <a:rPr lang="en-US" altLang="zh-CN" sz="1800" dirty="0">
                <a:solidFill>
                  <a:srgbClr val="8A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3</a:t>
            </a:r>
            <a:r>
              <a:rPr lang="zh-CN" altLang="en-US" sz="1800" dirty="0">
                <a:solidFill>
                  <a:srgbClr val="8A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）</a:t>
            </a:r>
          </a:p>
        </p:txBody>
      </p:sp>
      <p:sp>
        <p:nvSpPr>
          <p:cNvPr id="3" name="矩形 2"/>
          <p:cNvSpPr/>
          <p:nvPr/>
        </p:nvSpPr>
        <p:spPr>
          <a:xfrm>
            <a:off x="612775" y="1558062"/>
            <a:ext cx="7991475" cy="4760278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latinLnBrk="1" hangingPunct="1">
              <a:lnSpc>
                <a:spcPts val="2600"/>
              </a:lnSpc>
            </a:pPr>
            <a:r>
              <a:rPr lang="zh-CN" altLang="en-US" dirty="0" smtClean="0">
                <a:solidFill>
                  <a:srgbClr val="8D341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重点</a:t>
            </a:r>
            <a:r>
              <a:rPr lang="en-US" altLang="zh-CN" dirty="0">
                <a:solidFill>
                  <a:srgbClr val="8D341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2.</a:t>
            </a:r>
            <a:r>
              <a:rPr lang="en-US" altLang="zh-CN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 </a:t>
            </a:r>
            <a:r>
              <a:rPr lang="zh-CN" altLang="en-US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理解嫉妒、傲慢、骄傲的</a:t>
            </a:r>
            <a:r>
              <a:rPr lang="zh-CN" altLang="en-US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属性</a:t>
            </a:r>
            <a:endParaRPr lang="en-US" altLang="zh-CN" dirty="0" smtClean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pitchFamily="49" charset="-122"/>
            </a:endParaRPr>
          </a:p>
          <a:p>
            <a:pPr eaLnBrk="1" latinLnBrk="1" hangingPunct="1">
              <a:lnSpc>
                <a:spcPts val="2600"/>
              </a:lnSpc>
            </a:pPr>
            <a:r>
              <a:rPr lang="zh-CN" altLang="en-US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嫉妒</a:t>
            </a:r>
            <a:r>
              <a:rPr lang="zh-CN" altLang="en-US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也是一种不悦意的心态，在无著菩萨的</a:t>
            </a:r>
            <a:r>
              <a:rPr lang="en-US" altLang="zh-CN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《</a:t>
            </a:r>
            <a:r>
              <a:rPr lang="zh-CN" altLang="en-US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大乘阿毗达磨集论</a:t>
            </a:r>
            <a:r>
              <a:rPr lang="en-US" altLang="zh-CN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》</a:t>
            </a:r>
            <a:r>
              <a:rPr lang="zh-CN" altLang="en-US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中讲到五毒</a:t>
            </a:r>
            <a:r>
              <a:rPr lang="en-US" altLang="zh-CN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——</a:t>
            </a:r>
            <a:r>
              <a:rPr lang="zh-CN" altLang="en-US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贪、嗔、痴、嫉妒、骄傲。贪、嗔、痴三毒是根本的烦恼，而嫉妒则属于嗔心的分支，因为嗔恨心是一种极度不悦意的心态，嫉妒虽然没有那么明显和强烈，但是它总会让人心里很不舒服，因此归属于嗔恨心。傲慢、骄傲属于贪心的分支，当我们觉得自己各方面都很了不起、很优越的时候，其实和贪心的本体是相应的，所以傲慢归属于贪心。</a:t>
            </a:r>
          </a:p>
          <a:p>
            <a:pPr eaLnBrk="1" latinLnBrk="1" hangingPunct="1">
              <a:lnSpc>
                <a:spcPts val="2600"/>
              </a:lnSpc>
            </a:pPr>
            <a:endParaRPr lang="en-US" altLang="zh-CN" b="1" u="sng" dirty="0" smtClean="0">
              <a:solidFill>
                <a:srgbClr val="8D341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pitchFamily="49" charset="-122"/>
            </a:endParaRPr>
          </a:p>
          <a:p>
            <a:pPr eaLnBrk="1" latinLnBrk="1" hangingPunct="1">
              <a:lnSpc>
                <a:spcPts val="2600"/>
              </a:lnSpc>
            </a:pPr>
            <a:r>
              <a:rPr lang="zh-CN" altLang="en-US" b="1" u="sng" dirty="0" smtClean="0">
                <a:solidFill>
                  <a:srgbClr val="8D341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相关</a:t>
            </a:r>
            <a:r>
              <a:rPr lang="zh-CN" altLang="en-US" b="1" u="sng" dirty="0">
                <a:solidFill>
                  <a:srgbClr val="8D341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教</a:t>
            </a:r>
            <a:r>
              <a:rPr lang="zh-CN" altLang="en-US" b="1" u="sng" dirty="0" smtClean="0">
                <a:solidFill>
                  <a:srgbClr val="8D341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证</a:t>
            </a:r>
            <a:endParaRPr lang="en-US" altLang="zh-CN" b="1" u="sng" dirty="0" smtClean="0">
              <a:solidFill>
                <a:srgbClr val="8D341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pitchFamily="49" charset="-122"/>
            </a:endParaRPr>
          </a:p>
          <a:p>
            <a:pPr eaLnBrk="1" latinLnBrk="1" hangingPunct="1">
              <a:lnSpc>
                <a:spcPts val="2600"/>
              </a:lnSpc>
            </a:pPr>
            <a:r>
              <a:rPr lang="en-US" altLang="zh-CN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1. </a:t>
            </a:r>
            <a:r>
              <a:rPr lang="zh-CN" altLang="en-US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龙</a:t>
            </a:r>
            <a:r>
              <a:rPr lang="zh-CN" altLang="en-US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猛菩萨在</a:t>
            </a:r>
            <a:r>
              <a:rPr lang="en-US" altLang="zh-CN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《</a:t>
            </a:r>
            <a:r>
              <a:rPr lang="zh-CN" altLang="en-US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大智度论</a:t>
            </a:r>
            <a:r>
              <a:rPr lang="en-US" altLang="zh-CN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》</a:t>
            </a:r>
            <a:r>
              <a:rPr lang="zh-CN" altLang="en-US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中说：“贵而无智则为衰，智而骄傲亦为衰。”纵然你非常高贵，才华也不错，但如果没有智慧，那是相当可怜的；倘若有了智慧，但相续中充满傲慢，也必将遭受各种衰损</a:t>
            </a:r>
            <a:r>
              <a:rPr lang="zh-CN" altLang="en-US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。</a:t>
            </a:r>
            <a:endParaRPr lang="en-US" altLang="zh-CN" dirty="0" smtClean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pitchFamily="49" charset="-122"/>
            </a:endParaRPr>
          </a:p>
          <a:p>
            <a:pPr eaLnBrk="1" latinLnBrk="1" hangingPunct="1">
              <a:lnSpc>
                <a:spcPts val="2600"/>
              </a:lnSpc>
            </a:pPr>
            <a:r>
              <a:rPr lang="en-US" altLang="zh-CN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2</a:t>
            </a:r>
            <a:r>
              <a:rPr lang="en-US" altLang="zh-CN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. 《</a:t>
            </a:r>
            <a:r>
              <a:rPr lang="zh-CN" altLang="en-US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涅槃经</a:t>
            </a:r>
            <a:r>
              <a:rPr lang="en-US" altLang="zh-CN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》</a:t>
            </a:r>
            <a:r>
              <a:rPr lang="zh-CN" altLang="en-US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中说：印度最可怕的就是狂象，但是遇到狂象，最多不过毁坏一生一世，而亲近恶友，将摧毁我们生生世世的安乐。</a:t>
            </a:r>
            <a:endParaRPr lang="zh-CN" altLang="en-US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11870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斜纹 7"/>
          <p:cNvSpPr/>
          <p:nvPr/>
        </p:nvSpPr>
        <p:spPr>
          <a:xfrm>
            <a:off x="2268538" y="0"/>
            <a:ext cx="322262" cy="323850"/>
          </a:xfrm>
          <a:custGeom>
            <a:avLst/>
            <a:gdLst/>
            <a:ahLst/>
            <a:cxnLst>
              <a:cxn ang="0">
                <a:pos x="0" y="161925"/>
              </a:cxn>
              <a:cxn ang="0">
                <a:pos x="90213" y="0"/>
              </a:cxn>
              <a:cxn ang="0">
                <a:pos x="180431" y="0"/>
              </a:cxn>
              <a:cxn ang="0">
                <a:pos x="0" y="323850"/>
              </a:cxn>
              <a:cxn ang="0">
                <a:pos x="0" y="161925"/>
              </a:cxn>
            </a:cxnLst>
            <a:rect l="0" t="0" r="0" b="0"/>
            <a:pathLst>
              <a:path w="323850" h="323850">
                <a:moveTo>
                  <a:pt x="0" y="161925"/>
                </a:moveTo>
                <a:lnTo>
                  <a:pt x="161925" y="0"/>
                </a:lnTo>
                <a:lnTo>
                  <a:pt x="323850" y="0"/>
                </a:lnTo>
                <a:lnTo>
                  <a:pt x="0" y="323850"/>
                </a:lnTo>
                <a:lnTo>
                  <a:pt x="0" y="161925"/>
                </a:ln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0243" name="斜纹 7"/>
          <p:cNvSpPr/>
          <p:nvPr/>
        </p:nvSpPr>
        <p:spPr>
          <a:xfrm rot="10800000">
            <a:off x="8820150" y="404813"/>
            <a:ext cx="323850" cy="323850"/>
          </a:xfrm>
          <a:custGeom>
            <a:avLst/>
            <a:gdLst/>
            <a:ahLst/>
            <a:cxnLst>
              <a:cxn ang="0">
                <a:pos x="0" y="161925"/>
              </a:cxn>
              <a:cxn ang="0">
                <a:pos x="161925" y="0"/>
              </a:cxn>
              <a:cxn ang="0">
                <a:pos x="323850" y="0"/>
              </a:cxn>
              <a:cxn ang="0">
                <a:pos x="0" y="323850"/>
              </a:cxn>
              <a:cxn ang="0">
                <a:pos x="0" y="161925"/>
              </a:cxn>
            </a:cxnLst>
            <a:rect l="0" t="0" r="0" b="0"/>
            <a:pathLst>
              <a:path w="323850" h="323850">
                <a:moveTo>
                  <a:pt x="0" y="161925"/>
                </a:moveTo>
                <a:lnTo>
                  <a:pt x="161925" y="0"/>
                </a:lnTo>
                <a:lnTo>
                  <a:pt x="323850" y="0"/>
                </a:lnTo>
                <a:lnTo>
                  <a:pt x="0" y="323850"/>
                </a:lnTo>
                <a:lnTo>
                  <a:pt x="0" y="161925"/>
                </a:ln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0244" name="圆角矩形 21"/>
          <p:cNvSpPr/>
          <p:nvPr/>
        </p:nvSpPr>
        <p:spPr>
          <a:xfrm>
            <a:off x="179388" y="115888"/>
            <a:ext cx="1944687" cy="649287"/>
          </a:xfrm>
          <a:prstGeom prst="roundRect">
            <a:avLst>
              <a:gd name="adj" fmla="val 16667"/>
            </a:avLst>
          </a:prstGeom>
          <a:solidFill>
            <a:schemeClr val="accent1">
              <a:alpha val="85097"/>
            </a:schemeClr>
          </a:solidFill>
          <a:ln w="9525">
            <a:noFill/>
          </a:ln>
          <a:effectLst>
            <a:outerShdw dist="38100" dir="2699999" algn="ctr" rotWithShape="0">
              <a:srgbClr val="000000">
                <a:alpha val="35999"/>
              </a:srgbClr>
            </a:outerShdw>
          </a:effectLst>
        </p:spPr>
        <p:txBody>
          <a:bodyPr/>
          <a:lstStyle>
            <a:lvl1pPr marL="357505" indent="-357505" algn="just" rtl="0" eaLnBrk="0" fontAlgn="base" hangingPunct="0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itchFamily="18" charset="2"/>
              <a:buChar char="f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57505" indent="-357505" algn="l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>
                <a:srgbClr val="E3BB6C"/>
              </a:buClr>
              <a:buFont typeface="幼圆" pitchFamily="49" charset="-122"/>
              <a:buChar char=" 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</a:lstStyle>
          <a:p>
            <a:pPr marL="0" lvl="0" indent="0" algn="ctr">
              <a:lnSpc>
                <a:spcPct val="10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1600" b="1" dirty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入行论</a:t>
            </a:r>
            <a:r>
              <a:rPr lang="en-US" altLang="zh-CN" sz="1600" b="1" dirty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·</a:t>
            </a:r>
            <a:r>
              <a:rPr lang="zh-CN" altLang="en-US" sz="1600" b="1" dirty="0" smtClean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第</a:t>
            </a:r>
            <a:r>
              <a:rPr lang="en-US" altLang="zh-CN" sz="1600" b="1" dirty="0" smtClean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113</a:t>
            </a:r>
            <a:r>
              <a:rPr lang="zh-CN" altLang="en-US" sz="1600" b="1" dirty="0" smtClean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课</a:t>
            </a:r>
            <a:endParaRPr lang="en-US" altLang="zh-CN" sz="1600" b="1" dirty="0">
              <a:solidFill>
                <a:srgbClr val="FFFFFF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lvl="0" indent="0" algn="ctr">
              <a:lnSpc>
                <a:spcPct val="10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1500" b="1" dirty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索达吉仁波切 宣讲</a:t>
            </a:r>
          </a:p>
        </p:txBody>
      </p:sp>
      <p:pic>
        <p:nvPicPr>
          <p:cNvPr id="10245" name="直接连接符 59"/>
          <p:cNvPicPr/>
          <p:nvPr/>
        </p:nvPicPr>
        <p:blipFill>
          <a:blip r:embed="rId3"/>
          <a:stretch>
            <a:fillRect/>
          </a:stretch>
        </p:blipFill>
        <p:spPr>
          <a:xfrm>
            <a:off x="2302838" y="1271947"/>
            <a:ext cx="6696075" cy="4603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246" name="Rectangle 39"/>
          <p:cNvSpPr>
            <a:spLocks noGrp="1"/>
          </p:cNvSpPr>
          <p:nvPr/>
        </p:nvSpPr>
        <p:spPr>
          <a:xfrm>
            <a:off x="3248219" y="116632"/>
            <a:ext cx="4032250" cy="1038225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>
            <a:lvl1pPr marL="357505" indent="-357505" algn="just" rtl="0" eaLnBrk="0" fontAlgn="base" hangingPunct="0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itchFamily="18" charset="2"/>
              <a:buChar char="f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57505" indent="-357505" algn="l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>
                <a:srgbClr val="E3BB6C"/>
              </a:buClr>
              <a:buFont typeface="幼圆" pitchFamily="49" charset="-122"/>
              <a:buChar char=" 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</a:lstStyle>
          <a:p>
            <a:pPr marL="0" lvl="0" indent="0" algn="l" eaLnBrk="1" latinLnBrk="1" hangingPunct="1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r>
              <a:rPr lang="zh-CN" altLang="en-US" dirty="0">
                <a:solidFill>
                  <a:srgbClr val="8A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伴愚必然生，自赞毁他过，好谈世间乐，无义不善事。</a:t>
            </a:r>
            <a:endParaRPr lang="zh-CN" altLang="en-US" dirty="0">
              <a:solidFill>
                <a:srgbClr val="8A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pitchFamily="49" charset="-122"/>
            </a:endParaRPr>
          </a:p>
        </p:txBody>
      </p:sp>
      <p:sp>
        <p:nvSpPr>
          <p:cNvPr id="10247" name="文本框 117"/>
          <p:cNvSpPr txBox="1"/>
          <p:nvPr/>
        </p:nvSpPr>
        <p:spPr>
          <a:xfrm rot="-5400000">
            <a:off x="-615950" y="5916613"/>
            <a:ext cx="1558925" cy="323850"/>
          </a:xfrm>
          <a:prstGeom prst="rect">
            <a:avLst/>
          </a:prstGeom>
          <a:solidFill>
            <a:srgbClr val="CCCC00"/>
          </a:solidFill>
          <a:ln w="9525">
            <a:noFill/>
          </a:ln>
        </p:spPr>
        <p:txBody>
          <a:bodyPr lIns="0" tIns="0" rIns="0" bIns="0" anchor="ctr" anchorCtr="0"/>
          <a:lstStyle>
            <a:lvl1pPr marL="357505" indent="-357505" algn="just" rtl="0" eaLnBrk="0" fontAlgn="base" hangingPunct="0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itchFamily="18" charset="2"/>
              <a:buChar char="f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57505" indent="-357505" algn="l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>
                <a:srgbClr val="E3BB6C"/>
              </a:buClr>
              <a:buFont typeface="幼圆" pitchFamily="49" charset="-122"/>
              <a:buChar char=" 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</a:lstStyle>
          <a:p>
            <a:pPr marL="0" lvl="0" indent="0" algn="l">
              <a:lnSpc>
                <a:spcPct val="10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1800" b="1" dirty="0">
                <a:solidFill>
                  <a:srgbClr val="FFFFFF"/>
                </a:solidFill>
                <a:latin typeface="宋体" panose="02010600030101010101" pitchFamily="2" charset="-122"/>
              </a:rPr>
              <a:t>  </a:t>
            </a:r>
            <a:r>
              <a:rPr lang="zh-CN" altLang="en-US" sz="1800" b="1" dirty="0"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皈   依</a:t>
            </a:r>
            <a:endParaRPr lang="zh-CN" altLang="zh-CN" sz="1800" b="1" dirty="0">
              <a:solidFill>
                <a:srgbClr val="FFFF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0248" name="矩形 10"/>
          <p:cNvSpPr/>
          <p:nvPr/>
        </p:nvSpPr>
        <p:spPr>
          <a:xfrm>
            <a:off x="612775" y="977900"/>
            <a:ext cx="1077913" cy="4508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57505" indent="-357505" algn="just" rtl="0" eaLnBrk="0" fontAlgn="base" hangingPunct="0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itchFamily="18" charset="2"/>
              <a:buChar char="f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57505" indent="-357505" algn="l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>
                <a:srgbClr val="E3BB6C"/>
              </a:buClr>
              <a:buFont typeface="幼圆" pitchFamily="49" charset="-122"/>
              <a:buChar char=" 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</a:lstStyle>
          <a:p>
            <a:pPr marL="0" lvl="0" indent="0" algn="l" eaLnBrk="1" latinLnBrk="1" hangingPunct="1">
              <a:lnSpc>
                <a:spcPct val="130000"/>
              </a:lnSpc>
              <a:spcBef>
                <a:spcPts val="800"/>
              </a:spcBef>
              <a:buClrTx/>
              <a:buSzTx/>
              <a:buNone/>
            </a:pPr>
            <a:r>
              <a:rPr lang="zh-CN" altLang="en-US" sz="1800" dirty="0">
                <a:solidFill>
                  <a:srgbClr val="8A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（颂词</a:t>
            </a:r>
            <a:r>
              <a:rPr lang="en-US" altLang="zh-CN" sz="1800" dirty="0">
                <a:solidFill>
                  <a:srgbClr val="8A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4</a:t>
            </a:r>
            <a:r>
              <a:rPr lang="zh-CN" altLang="en-US" sz="1800" dirty="0">
                <a:solidFill>
                  <a:srgbClr val="8A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）</a:t>
            </a:r>
          </a:p>
        </p:txBody>
      </p:sp>
      <p:sp>
        <p:nvSpPr>
          <p:cNvPr id="10249" name="矩形 2"/>
          <p:cNvSpPr/>
          <p:nvPr/>
        </p:nvSpPr>
        <p:spPr>
          <a:xfrm>
            <a:off x="612775" y="1484784"/>
            <a:ext cx="8063681" cy="4093428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57505" indent="-357505" algn="just" rtl="0" eaLnBrk="0" fontAlgn="base" hangingPunct="0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itchFamily="18" charset="2"/>
              <a:buChar char="f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57505" indent="-357505" algn="l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>
                <a:srgbClr val="E3BB6C"/>
              </a:buClr>
              <a:buFont typeface="幼圆" pitchFamily="49" charset="-122"/>
              <a:buChar char=" 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</a:lstStyle>
          <a:p>
            <a:pPr marL="0" lvl="0" indent="0" algn="l" eaLnBrk="1" latinLnBrk="1" hangingPunct="1">
              <a:lnSpc>
                <a:spcPts val="26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zh-CN" altLang="en-US" sz="1800" b="1" u="sng" dirty="0">
                <a:solidFill>
                  <a:srgbClr val="8D341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消文</a:t>
            </a:r>
            <a:r>
              <a:rPr lang="zh-CN" altLang="en-US" sz="1800" b="1" u="sng" dirty="0" smtClean="0">
                <a:solidFill>
                  <a:srgbClr val="8D341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释义</a:t>
            </a:r>
            <a:endParaRPr lang="en-US" altLang="zh-CN" sz="1800" u="sng" dirty="0">
              <a:solidFill>
                <a:srgbClr val="8D341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pitchFamily="49" charset="-122"/>
            </a:endParaRPr>
          </a:p>
          <a:p>
            <a:pPr marL="0" lvl="0" indent="0" algn="l" eaLnBrk="1" latinLnBrk="1" hangingPunct="1">
              <a:lnSpc>
                <a:spcPts val="26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zh-CN" altLang="en-US" sz="18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凡愚者不但无法饶益我们，而且若与他们亲近交往，势必产生自赞毁他的过失，并喜好闲谈世间的无义之事</a:t>
            </a:r>
            <a:r>
              <a:rPr lang="zh-CN" altLang="en-US" sz="1800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。</a:t>
            </a:r>
            <a:endParaRPr lang="en-US" altLang="zh-CN" sz="1800" dirty="0" smtClean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pitchFamily="49" charset="-122"/>
            </a:endParaRPr>
          </a:p>
          <a:p>
            <a:pPr marL="0" lvl="0" indent="0" algn="l" eaLnBrk="1" latinLnBrk="1" hangingPunct="1">
              <a:lnSpc>
                <a:spcPts val="2600"/>
              </a:lnSpc>
              <a:spcBef>
                <a:spcPts val="0"/>
              </a:spcBef>
              <a:buClrTx/>
              <a:buSzTx/>
              <a:buFontTx/>
              <a:buNone/>
            </a:pPr>
            <a:endParaRPr lang="en-US" altLang="zh-CN" sz="1800" dirty="0" smtClean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pitchFamily="49" charset="-122"/>
            </a:endParaRPr>
          </a:p>
          <a:p>
            <a:pPr marL="0" lvl="0" indent="0" algn="l" eaLnBrk="1" latinLnBrk="1" hangingPunct="1">
              <a:lnSpc>
                <a:spcPts val="26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zh-CN" altLang="en-US" sz="1800" b="1" u="sng" dirty="0" smtClean="0">
                <a:solidFill>
                  <a:srgbClr val="8D341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本</a:t>
            </a:r>
            <a:r>
              <a:rPr lang="zh-CN" altLang="en-US" sz="1800" b="1" u="sng" dirty="0">
                <a:solidFill>
                  <a:srgbClr val="8D341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颂</a:t>
            </a:r>
            <a:r>
              <a:rPr lang="zh-CN" altLang="en-US" sz="1800" b="1" u="sng" dirty="0" smtClean="0">
                <a:solidFill>
                  <a:srgbClr val="8D341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重点</a:t>
            </a:r>
            <a:endParaRPr lang="en-US" altLang="zh-CN" sz="1800" b="1" u="sng" dirty="0">
              <a:solidFill>
                <a:srgbClr val="8D341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pitchFamily="49" charset="-122"/>
            </a:endParaRPr>
          </a:p>
          <a:p>
            <a:pPr marL="0" lvl="0" indent="0" algn="l" eaLnBrk="1" latinLnBrk="1" hangingPunct="1">
              <a:lnSpc>
                <a:spcPts val="26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zh-CN" altLang="en-US" sz="1800" dirty="0">
                <a:solidFill>
                  <a:srgbClr val="8D341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重点</a:t>
            </a:r>
            <a:r>
              <a:rPr lang="en-US" altLang="zh-CN" sz="1800" dirty="0">
                <a:solidFill>
                  <a:srgbClr val="8D341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1. </a:t>
            </a:r>
            <a:r>
              <a:rPr lang="en-US" altLang="zh-CN" sz="18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“</a:t>
            </a:r>
            <a:r>
              <a:rPr lang="zh-CN" altLang="en-US" sz="18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伴愚”的</a:t>
            </a:r>
            <a:r>
              <a:rPr lang="zh-CN" altLang="en-US" sz="1800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理解</a:t>
            </a:r>
            <a:endParaRPr lang="en-US" altLang="zh-CN" sz="1800" dirty="0" smtClean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pitchFamily="49" charset="-122"/>
            </a:endParaRPr>
          </a:p>
          <a:p>
            <a:pPr marL="0" lvl="0" indent="0" algn="l" eaLnBrk="1" latinLnBrk="1" hangingPunct="1">
              <a:lnSpc>
                <a:spcPts val="26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zh-CN" altLang="en-US" sz="1800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所谓</a:t>
            </a:r>
            <a:r>
              <a:rPr lang="zh-CN" altLang="en-US" sz="18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的“伴”，就是指自己的行为和发心意乐完完全全相顺对方，而不是单指距离上近的这种“伴”。我们的发心和行为，和凡夫人的发心行为完全相顺，和凡愚之间有一种像伴侣关系一样、很难分开、很相顺的情况叫做“伴”。所谓“伴愚”，不是说每天和有血缘关系的家庭成员在一起就一定是伴愚，而是看自己的心、行，是否和他们的心、行完全相顺，如果相顺，则叫做伴愚，如果不相顺，虽然每天都要接触，但也绝对不是伴愚。</a:t>
            </a:r>
            <a:endParaRPr lang="zh-CN" altLang="en-US" sz="1800" dirty="0" smtClean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斜纹 7"/>
          <p:cNvSpPr/>
          <p:nvPr/>
        </p:nvSpPr>
        <p:spPr>
          <a:xfrm>
            <a:off x="2268538" y="0"/>
            <a:ext cx="322262" cy="323850"/>
          </a:xfrm>
          <a:custGeom>
            <a:avLst/>
            <a:gdLst/>
            <a:ahLst/>
            <a:cxnLst>
              <a:cxn ang="0">
                <a:pos x="0" y="161925"/>
              </a:cxn>
              <a:cxn ang="0">
                <a:pos x="90213" y="0"/>
              </a:cxn>
              <a:cxn ang="0">
                <a:pos x="180431" y="0"/>
              </a:cxn>
              <a:cxn ang="0">
                <a:pos x="0" y="323850"/>
              </a:cxn>
              <a:cxn ang="0">
                <a:pos x="0" y="161925"/>
              </a:cxn>
            </a:cxnLst>
            <a:rect l="0" t="0" r="0" b="0"/>
            <a:pathLst>
              <a:path w="323850" h="323850">
                <a:moveTo>
                  <a:pt x="0" y="161925"/>
                </a:moveTo>
                <a:lnTo>
                  <a:pt x="161925" y="0"/>
                </a:lnTo>
                <a:lnTo>
                  <a:pt x="323850" y="0"/>
                </a:lnTo>
                <a:lnTo>
                  <a:pt x="0" y="323850"/>
                </a:lnTo>
                <a:lnTo>
                  <a:pt x="0" y="161925"/>
                </a:ln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0243" name="斜纹 7"/>
          <p:cNvSpPr/>
          <p:nvPr/>
        </p:nvSpPr>
        <p:spPr>
          <a:xfrm rot="10800000">
            <a:off x="8820150" y="404813"/>
            <a:ext cx="323850" cy="323850"/>
          </a:xfrm>
          <a:custGeom>
            <a:avLst/>
            <a:gdLst/>
            <a:ahLst/>
            <a:cxnLst>
              <a:cxn ang="0">
                <a:pos x="0" y="161925"/>
              </a:cxn>
              <a:cxn ang="0">
                <a:pos x="161925" y="0"/>
              </a:cxn>
              <a:cxn ang="0">
                <a:pos x="323850" y="0"/>
              </a:cxn>
              <a:cxn ang="0">
                <a:pos x="0" y="323850"/>
              </a:cxn>
              <a:cxn ang="0">
                <a:pos x="0" y="161925"/>
              </a:cxn>
            </a:cxnLst>
            <a:rect l="0" t="0" r="0" b="0"/>
            <a:pathLst>
              <a:path w="323850" h="323850">
                <a:moveTo>
                  <a:pt x="0" y="161925"/>
                </a:moveTo>
                <a:lnTo>
                  <a:pt x="161925" y="0"/>
                </a:lnTo>
                <a:lnTo>
                  <a:pt x="323850" y="0"/>
                </a:lnTo>
                <a:lnTo>
                  <a:pt x="0" y="323850"/>
                </a:lnTo>
                <a:lnTo>
                  <a:pt x="0" y="161925"/>
                </a:ln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0244" name="圆角矩形 21"/>
          <p:cNvSpPr/>
          <p:nvPr/>
        </p:nvSpPr>
        <p:spPr>
          <a:xfrm>
            <a:off x="179388" y="115888"/>
            <a:ext cx="1944687" cy="649287"/>
          </a:xfrm>
          <a:prstGeom prst="roundRect">
            <a:avLst>
              <a:gd name="adj" fmla="val 16667"/>
            </a:avLst>
          </a:prstGeom>
          <a:solidFill>
            <a:schemeClr val="accent1">
              <a:alpha val="85097"/>
            </a:schemeClr>
          </a:solidFill>
          <a:ln w="9525">
            <a:noFill/>
          </a:ln>
          <a:effectLst>
            <a:outerShdw dist="38100" dir="2699999" algn="ctr" rotWithShape="0">
              <a:srgbClr val="000000">
                <a:alpha val="35999"/>
              </a:srgbClr>
            </a:outerShdw>
          </a:effectLst>
        </p:spPr>
        <p:txBody>
          <a:bodyPr/>
          <a:lstStyle>
            <a:lvl1pPr marL="357505" indent="-357505" algn="just" rtl="0" eaLnBrk="0" fontAlgn="base" hangingPunct="0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itchFamily="18" charset="2"/>
              <a:buChar char="f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57505" indent="-357505" algn="l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>
                <a:srgbClr val="E3BB6C"/>
              </a:buClr>
              <a:buFont typeface="幼圆" pitchFamily="49" charset="-122"/>
              <a:buChar char=" 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</a:lstStyle>
          <a:p>
            <a:pPr marL="0" lvl="0" indent="0" algn="ctr">
              <a:lnSpc>
                <a:spcPct val="10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1600" b="1" dirty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入行论</a:t>
            </a:r>
            <a:r>
              <a:rPr lang="en-US" altLang="zh-CN" sz="1600" b="1" dirty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·</a:t>
            </a:r>
            <a:r>
              <a:rPr lang="zh-CN" altLang="en-US" sz="1600" b="1" dirty="0" smtClean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第</a:t>
            </a:r>
            <a:r>
              <a:rPr lang="en-US" altLang="zh-CN" sz="1600" b="1" dirty="0" smtClean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113</a:t>
            </a:r>
            <a:r>
              <a:rPr lang="zh-CN" altLang="en-US" sz="1600" b="1" dirty="0" smtClean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课</a:t>
            </a:r>
            <a:endParaRPr lang="en-US" altLang="zh-CN" sz="1600" b="1" dirty="0">
              <a:solidFill>
                <a:srgbClr val="FFFFFF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lvl="0" indent="0" algn="ctr">
              <a:lnSpc>
                <a:spcPct val="10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1500" b="1" dirty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索达吉仁波切 宣讲</a:t>
            </a:r>
          </a:p>
        </p:txBody>
      </p:sp>
      <p:pic>
        <p:nvPicPr>
          <p:cNvPr id="10245" name="直接连接符 59"/>
          <p:cNvPicPr/>
          <p:nvPr/>
        </p:nvPicPr>
        <p:blipFill>
          <a:blip r:embed="rId3"/>
          <a:stretch>
            <a:fillRect/>
          </a:stretch>
        </p:blipFill>
        <p:spPr>
          <a:xfrm>
            <a:off x="2302838" y="1271947"/>
            <a:ext cx="6696075" cy="4603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246" name="Rectangle 39"/>
          <p:cNvSpPr>
            <a:spLocks noGrp="1"/>
          </p:cNvSpPr>
          <p:nvPr/>
        </p:nvSpPr>
        <p:spPr>
          <a:xfrm>
            <a:off x="3248219" y="116632"/>
            <a:ext cx="4032250" cy="1038225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>
            <a:lvl1pPr marL="357505" indent="-357505" algn="just" rtl="0" eaLnBrk="0" fontAlgn="base" hangingPunct="0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itchFamily="18" charset="2"/>
              <a:buChar char="f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57505" indent="-357505" algn="l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>
                <a:srgbClr val="E3BB6C"/>
              </a:buClr>
              <a:buFont typeface="幼圆" pitchFamily="49" charset="-122"/>
              <a:buChar char=" 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</a:lstStyle>
          <a:p>
            <a:pPr marL="0" lvl="0" indent="0" algn="l" eaLnBrk="1" latinLnBrk="1" hangingPunct="1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r>
              <a:rPr lang="zh-CN" altLang="en-US" dirty="0">
                <a:solidFill>
                  <a:srgbClr val="8A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伴愚必然生，自赞毁他过，好谈世间乐，无义不善事。</a:t>
            </a:r>
            <a:endParaRPr lang="zh-CN" altLang="en-US" dirty="0">
              <a:solidFill>
                <a:srgbClr val="8A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pitchFamily="49" charset="-122"/>
            </a:endParaRPr>
          </a:p>
        </p:txBody>
      </p:sp>
      <p:sp>
        <p:nvSpPr>
          <p:cNvPr id="10247" name="文本框 117"/>
          <p:cNvSpPr txBox="1"/>
          <p:nvPr/>
        </p:nvSpPr>
        <p:spPr>
          <a:xfrm rot="-5400000">
            <a:off x="-615950" y="5916613"/>
            <a:ext cx="1558925" cy="323850"/>
          </a:xfrm>
          <a:prstGeom prst="rect">
            <a:avLst/>
          </a:prstGeom>
          <a:solidFill>
            <a:srgbClr val="CCCC00"/>
          </a:solidFill>
          <a:ln w="9525">
            <a:noFill/>
          </a:ln>
        </p:spPr>
        <p:txBody>
          <a:bodyPr lIns="0" tIns="0" rIns="0" bIns="0" anchor="ctr" anchorCtr="0"/>
          <a:lstStyle>
            <a:lvl1pPr marL="357505" indent="-357505" algn="just" rtl="0" eaLnBrk="0" fontAlgn="base" hangingPunct="0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itchFamily="18" charset="2"/>
              <a:buChar char="f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57505" indent="-357505" algn="l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>
                <a:srgbClr val="E3BB6C"/>
              </a:buClr>
              <a:buFont typeface="幼圆" pitchFamily="49" charset="-122"/>
              <a:buChar char=" 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</a:lstStyle>
          <a:p>
            <a:pPr marL="0" lvl="0" indent="0" algn="l">
              <a:lnSpc>
                <a:spcPct val="10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1800" b="1" dirty="0">
                <a:solidFill>
                  <a:srgbClr val="FFFFFF"/>
                </a:solidFill>
                <a:latin typeface="宋体" panose="02010600030101010101" pitchFamily="2" charset="-122"/>
              </a:rPr>
              <a:t>  </a:t>
            </a:r>
            <a:r>
              <a:rPr lang="zh-CN" altLang="en-US" sz="1800" b="1" dirty="0"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皈   依</a:t>
            </a:r>
            <a:endParaRPr lang="zh-CN" altLang="zh-CN" sz="1800" b="1" dirty="0">
              <a:solidFill>
                <a:srgbClr val="FFFF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0248" name="矩形 10"/>
          <p:cNvSpPr/>
          <p:nvPr/>
        </p:nvSpPr>
        <p:spPr>
          <a:xfrm>
            <a:off x="612775" y="977900"/>
            <a:ext cx="1077913" cy="4508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57505" indent="-357505" algn="just" rtl="0" eaLnBrk="0" fontAlgn="base" hangingPunct="0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itchFamily="18" charset="2"/>
              <a:buChar char="f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57505" indent="-357505" algn="l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>
                <a:srgbClr val="E3BB6C"/>
              </a:buClr>
              <a:buFont typeface="幼圆" pitchFamily="49" charset="-122"/>
              <a:buChar char=" 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</a:lstStyle>
          <a:p>
            <a:pPr marL="0" lvl="0" indent="0" algn="l" eaLnBrk="1" latinLnBrk="1" hangingPunct="1">
              <a:lnSpc>
                <a:spcPct val="130000"/>
              </a:lnSpc>
              <a:spcBef>
                <a:spcPts val="800"/>
              </a:spcBef>
              <a:buClrTx/>
              <a:buSzTx/>
              <a:buNone/>
            </a:pPr>
            <a:r>
              <a:rPr lang="zh-CN" altLang="en-US" sz="1800" dirty="0">
                <a:solidFill>
                  <a:srgbClr val="8A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（颂词</a:t>
            </a:r>
            <a:r>
              <a:rPr lang="en-US" altLang="zh-CN" sz="1800" dirty="0">
                <a:solidFill>
                  <a:srgbClr val="8A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4</a:t>
            </a:r>
            <a:r>
              <a:rPr lang="zh-CN" altLang="en-US" sz="1800" dirty="0">
                <a:solidFill>
                  <a:srgbClr val="8A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）</a:t>
            </a:r>
          </a:p>
        </p:txBody>
      </p:sp>
      <p:sp>
        <p:nvSpPr>
          <p:cNvPr id="10249" name="矩形 2"/>
          <p:cNvSpPr/>
          <p:nvPr/>
        </p:nvSpPr>
        <p:spPr>
          <a:xfrm>
            <a:off x="612775" y="1484784"/>
            <a:ext cx="8063681" cy="4093428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57505" indent="-357505" algn="just" rtl="0" eaLnBrk="0" fontAlgn="base" hangingPunct="0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itchFamily="18" charset="2"/>
              <a:buChar char="f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57505" indent="-357505" algn="l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>
                <a:srgbClr val="E3BB6C"/>
              </a:buClr>
              <a:buFont typeface="幼圆" pitchFamily="49" charset="-122"/>
              <a:buChar char=" 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</a:lstStyle>
          <a:p>
            <a:pPr marL="0" lvl="0" indent="0" algn="l" eaLnBrk="1" latinLnBrk="1" hangingPunct="1">
              <a:lnSpc>
                <a:spcPts val="26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zh-CN" altLang="en-US" sz="1800" dirty="0" smtClean="0">
                <a:solidFill>
                  <a:srgbClr val="8D341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重点</a:t>
            </a:r>
            <a:r>
              <a:rPr lang="en-US" altLang="zh-CN" sz="1800" dirty="0">
                <a:solidFill>
                  <a:srgbClr val="8D341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2. </a:t>
            </a:r>
            <a:r>
              <a:rPr lang="zh-CN" altLang="en-US" sz="18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为何伴愚会生自赞毁他的</a:t>
            </a:r>
            <a:r>
              <a:rPr lang="zh-CN" altLang="en-US" sz="1800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过失</a:t>
            </a:r>
            <a:endParaRPr lang="en-US" altLang="zh-CN" sz="1800" dirty="0" smtClean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pitchFamily="49" charset="-122"/>
            </a:endParaRPr>
          </a:p>
          <a:p>
            <a:pPr marL="0" lvl="0" indent="0" algn="l" eaLnBrk="1" latinLnBrk="1" hangingPunct="1">
              <a:lnSpc>
                <a:spcPts val="26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zh-CN" altLang="en-US" sz="1800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凡夫</a:t>
            </a:r>
            <a:r>
              <a:rPr lang="zh-CN" altLang="en-US" sz="18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人都喜欢赞叹自己，对自己的一点点功德喜欢夸大，而自己没有的功德也喜欢杜撰、捏造。相反，对其他人的功德总是想方设法地掩盖，而对其他人的过失就想方设法地找出来并宣传。我们每个人内心当中其实都有喜欢自赞毁他的习气。因为他们喜欢的我也喜欢，我喜欢的他们也喜欢，像这样双方混在一起的时候，兴趣相投，就会产生自赞毁他的过失。</a:t>
            </a:r>
          </a:p>
          <a:p>
            <a:pPr marL="0" lvl="0" indent="0" algn="l" eaLnBrk="1" latinLnBrk="1" hangingPunct="1">
              <a:lnSpc>
                <a:spcPts val="2600"/>
              </a:lnSpc>
              <a:spcBef>
                <a:spcPts val="0"/>
              </a:spcBef>
              <a:buClrTx/>
              <a:buSzTx/>
              <a:buFontTx/>
              <a:buNone/>
            </a:pPr>
            <a:endParaRPr lang="en-US" altLang="zh-CN" sz="1800" dirty="0" smtClean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pitchFamily="49" charset="-122"/>
            </a:endParaRPr>
          </a:p>
          <a:p>
            <a:pPr marL="0" lvl="0" indent="0" algn="l" eaLnBrk="1" latinLnBrk="1" hangingPunct="1">
              <a:lnSpc>
                <a:spcPts val="26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zh-CN" altLang="en-US" sz="1800" b="1" u="sng" dirty="0" smtClean="0">
                <a:solidFill>
                  <a:srgbClr val="8D341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相关</a:t>
            </a:r>
            <a:r>
              <a:rPr lang="zh-CN" altLang="en-US" sz="1800" b="1" u="sng" dirty="0">
                <a:solidFill>
                  <a:srgbClr val="8D341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教</a:t>
            </a:r>
            <a:r>
              <a:rPr lang="zh-CN" altLang="en-US" sz="1800" b="1" u="sng" dirty="0" smtClean="0">
                <a:solidFill>
                  <a:srgbClr val="8D341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证</a:t>
            </a:r>
            <a:endParaRPr lang="en-US" altLang="zh-CN" sz="1800" b="1" u="sng" dirty="0" smtClean="0">
              <a:solidFill>
                <a:srgbClr val="8D341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pitchFamily="49" charset="-122"/>
            </a:endParaRPr>
          </a:p>
          <a:p>
            <a:pPr marL="0" lvl="0" indent="0" algn="l" eaLnBrk="1" latinLnBrk="1" hangingPunct="1">
              <a:lnSpc>
                <a:spcPts val="26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en-US" altLang="zh-CN" sz="1800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1. </a:t>
            </a:r>
            <a:r>
              <a:rPr lang="zh-CN" altLang="en-US" sz="1800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无</a:t>
            </a:r>
            <a:r>
              <a:rPr lang="zh-CN" altLang="en-US" sz="18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垢光尊者在</a:t>
            </a:r>
            <a:r>
              <a:rPr lang="en-US" altLang="zh-CN" sz="18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《</a:t>
            </a:r>
            <a:r>
              <a:rPr lang="zh-CN" altLang="en-US" sz="18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窍诀宝藏论</a:t>
            </a:r>
            <a:r>
              <a:rPr lang="en-US" altLang="zh-CN" sz="18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》</a:t>
            </a:r>
            <a:r>
              <a:rPr lang="zh-CN" altLang="en-US" sz="18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中说：“邪行易染故需不交往。”凡夫人的邪行很容易染污我们，因而尽量不要去交往，应像古大德所讲的那样：“静坐常思己过，闲谈莫论人非。</a:t>
            </a:r>
            <a:r>
              <a:rPr lang="zh-CN" altLang="en-US" sz="1800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”</a:t>
            </a:r>
            <a:endParaRPr lang="en-US" altLang="zh-CN" sz="1800" dirty="0" smtClean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pitchFamily="49" charset="-122"/>
            </a:endParaRPr>
          </a:p>
          <a:p>
            <a:pPr marL="0" lvl="0" indent="0" algn="l" eaLnBrk="1" latinLnBrk="1" hangingPunct="1">
              <a:lnSpc>
                <a:spcPts val="26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en-US" altLang="zh-CN" sz="1800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2</a:t>
            </a:r>
            <a:r>
              <a:rPr lang="en-US" altLang="zh-CN" sz="18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. </a:t>
            </a:r>
            <a:r>
              <a:rPr lang="zh-CN" altLang="en-US" sz="18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佛陀在经典中说：“恒时不见凡愚，乃为真实安乐。”</a:t>
            </a:r>
            <a:endParaRPr lang="zh-CN" altLang="en-US" sz="1800" dirty="0" smtClean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51826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斜纹 7"/>
          <p:cNvSpPr/>
          <p:nvPr/>
        </p:nvSpPr>
        <p:spPr>
          <a:xfrm>
            <a:off x="2268538" y="0"/>
            <a:ext cx="322262" cy="323850"/>
          </a:xfrm>
          <a:custGeom>
            <a:avLst/>
            <a:gdLst/>
            <a:ahLst/>
            <a:cxnLst>
              <a:cxn ang="0">
                <a:pos x="0" y="161925"/>
              </a:cxn>
              <a:cxn ang="0">
                <a:pos x="90213" y="0"/>
              </a:cxn>
              <a:cxn ang="0">
                <a:pos x="180431" y="0"/>
              </a:cxn>
              <a:cxn ang="0">
                <a:pos x="0" y="323850"/>
              </a:cxn>
              <a:cxn ang="0">
                <a:pos x="0" y="161925"/>
              </a:cxn>
            </a:cxnLst>
            <a:rect l="0" t="0" r="0" b="0"/>
            <a:pathLst>
              <a:path w="323850" h="323850">
                <a:moveTo>
                  <a:pt x="0" y="161925"/>
                </a:moveTo>
                <a:lnTo>
                  <a:pt x="161925" y="0"/>
                </a:lnTo>
                <a:lnTo>
                  <a:pt x="323850" y="0"/>
                </a:lnTo>
                <a:lnTo>
                  <a:pt x="0" y="323850"/>
                </a:lnTo>
                <a:lnTo>
                  <a:pt x="0" y="161925"/>
                </a:ln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0243" name="斜纹 7"/>
          <p:cNvSpPr/>
          <p:nvPr/>
        </p:nvSpPr>
        <p:spPr>
          <a:xfrm rot="10800000">
            <a:off x="8820150" y="404813"/>
            <a:ext cx="323850" cy="323850"/>
          </a:xfrm>
          <a:custGeom>
            <a:avLst/>
            <a:gdLst/>
            <a:ahLst/>
            <a:cxnLst>
              <a:cxn ang="0">
                <a:pos x="0" y="161925"/>
              </a:cxn>
              <a:cxn ang="0">
                <a:pos x="161925" y="0"/>
              </a:cxn>
              <a:cxn ang="0">
                <a:pos x="323850" y="0"/>
              </a:cxn>
              <a:cxn ang="0">
                <a:pos x="0" y="323850"/>
              </a:cxn>
              <a:cxn ang="0">
                <a:pos x="0" y="161925"/>
              </a:cxn>
            </a:cxnLst>
            <a:rect l="0" t="0" r="0" b="0"/>
            <a:pathLst>
              <a:path w="323850" h="323850">
                <a:moveTo>
                  <a:pt x="0" y="161925"/>
                </a:moveTo>
                <a:lnTo>
                  <a:pt x="161925" y="0"/>
                </a:lnTo>
                <a:lnTo>
                  <a:pt x="323850" y="0"/>
                </a:lnTo>
                <a:lnTo>
                  <a:pt x="0" y="323850"/>
                </a:lnTo>
                <a:lnTo>
                  <a:pt x="0" y="161925"/>
                </a:ln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0244" name="圆角矩形 21"/>
          <p:cNvSpPr/>
          <p:nvPr/>
        </p:nvSpPr>
        <p:spPr>
          <a:xfrm>
            <a:off x="179388" y="115888"/>
            <a:ext cx="1944687" cy="649287"/>
          </a:xfrm>
          <a:prstGeom prst="roundRect">
            <a:avLst>
              <a:gd name="adj" fmla="val 16667"/>
            </a:avLst>
          </a:prstGeom>
          <a:solidFill>
            <a:schemeClr val="accent1">
              <a:alpha val="85097"/>
            </a:schemeClr>
          </a:solidFill>
          <a:ln w="9525">
            <a:noFill/>
          </a:ln>
          <a:effectLst>
            <a:outerShdw dist="38100" dir="2699999" algn="ctr" rotWithShape="0">
              <a:srgbClr val="000000">
                <a:alpha val="35999"/>
              </a:srgbClr>
            </a:outerShdw>
          </a:effectLst>
        </p:spPr>
        <p:txBody>
          <a:bodyPr/>
          <a:lstStyle>
            <a:lvl1pPr marL="357505" indent="-357505" algn="just" rtl="0" eaLnBrk="0" fontAlgn="base" hangingPunct="0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itchFamily="18" charset="2"/>
              <a:buChar char="f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57505" indent="-357505" algn="l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>
                <a:srgbClr val="E3BB6C"/>
              </a:buClr>
              <a:buFont typeface="幼圆" pitchFamily="49" charset="-122"/>
              <a:buChar char=" 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</a:lstStyle>
          <a:p>
            <a:pPr marL="0" lvl="0" indent="0" algn="ctr">
              <a:lnSpc>
                <a:spcPct val="10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1600" b="1" dirty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入行论</a:t>
            </a:r>
            <a:r>
              <a:rPr lang="en-US" altLang="zh-CN" sz="1600" b="1" dirty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·</a:t>
            </a:r>
            <a:r>
              <a:rPr lang="zh-CN" altLang="en-US" sz="1600" b="1" dirty="0" smtClean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第</a:t>
            </a:r>
            <a:r>
              <a:rPr lang="en-US" altLang="zh-CN" sz="1600" b="1" dirty="0" smtClean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113</a:t>
            </a:r>
            <a:r>
              <a:rPr lang="zh-CN" altLang="en-US" sz="1600" b="1" dirty="0" smtClean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课</a:t>
            </a:r>
            <a:endParaRPr lang="en-US" altLang="zh-CN" sz="1600" b="1" dirty="0">
              <a:solidFill>
                <a:srgbClr val="FFFFFF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lvl="0" indent="0" algn="ctr">
              <a:lnSpc>
                <a:spcPct val="10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1500" b="1" dirty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索达吉仁波切 宣讲</a:t>
            </a:r>
          </a:p>
        </p:txBody>
      </p:sp>
      <p:pic>
        <p:nvPicPr>
          <p:cNvPr id="10245" name="直接连接符 59"/>
          <p:cNvPicPr/>
          <p:nvPr/>
        </p:nvPicPr>
        <p:blipFill>
          <a:blip r:embed="rId3"/>
          <a:stretch>
            <a:fillRect/>
          </a:stretch>
        </p:blipFill>
        <p:spPr>
          <a:xfrm>
            <a:off x="2302838" y="1271947"/>
            <a:ext cx="6696075" cy="4603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246" name="Rectangle 39"/>
          <p:cNvSpPr>
            <a:spLocks noGrp="1"/>
          </p:cNvSpPr>
          <p:nvPr/>
        </p:nvSpPr>
        <p:spPr>
          <a:xfrm>
            <a:off x="3248219" y="230535"/>
            <a:ext cx="4032250" cy="1038225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>
            <a:lvl1pPr marL="357505" indent="-357505" algn="just" rtl="0" eaLnBrk="0" fontAlgn="base" hangingPunct="0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itchFamily="18" charset="2"/>
              <a:buChar char="f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57505" indent="-357505" algn="l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>
                <a:srgbClr val="E3BB6C"/>
              </a:buClr>
              <a:buFont typeface="幼圆" pitchFamily="49" charset="-122"/>
              <a:buChar char=" 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</a:lstStyle>
          <a:p>
            <a:pPr marL="0" lvl="0" indent="0" algn="l" eaLnBrk="1" latinLnBrk="1" hangingPunct="1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r>
              <a:rPr lang="zh-CN" altLang="en-US" dirty="0">
                <a:solidFill>
                  <a:srgbClr val="8A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是故近亲友，徒然自招损，彼既无益我，吾亦未利彼，故应远凡愚。</a:t>
            </a:r>
            <a:endParaRPr lang="zh-CN" altLang="en-US" dirty="0">
              <a:solidFill>
                <a:srgbClr val="8A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pitchFamily="49" charset="-122"/>
            </a:endParaRPr>
          </a:p>
        </p:txBody>
      </p:sp>
      <p:sp>
        <p:nvSpPr>
          <p:cNvPr id="10247" name="文本框 117"/>
          <p:cNvSpPr txBox="1"/>
          <p:nvPr/>
        </p:nvSpPr>
        <p:spPr>
          <a:xfrm rot="-5400000">
            <a:off x="-615950" y="5916613"/>
            <a:ext cx="1558925" cy="323850"/>
          </a:xfrm>
          <a:prstGeom prst="rect">
            <a:avLst/>
          </a:prstGeom>
          <a:solidFill>
            <a:srgbClr val="CCCC00"/>
          </a:solidFill>
          <a:ln w="9525">
            <a:noFill/>
          </a:ln>
        </p:spPr>
        <p:txBody>
          <a:bodyPr lIns="0" tIns="0" rIns="0" bIns="0" anchor="ctr" anchorCtr="0"/>
          <a:lstStyle>
            <a:lvl1pPr marL="357505" indent="-357505" algn="just" rtl="0" eaLnBrk="0" fontAlgn="base" hangingPunct="0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itchFamily="18" charset="2"/>
              <a:buChar char="f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57505" indent="-357505" algn="l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>
                <a:srgbClr val="E3BB6C"/>
              </a:buClr>
              <a:buFont typeface="幼圆" pitchFamily="49" charset="-122"/>
              <a:buChar char=" 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</a:lstStyle>
          <a:p>
            <a:pPr marL="0" lvl="0" indent="0" algn="l">
              <a:lnSpc>
                <a:spcPct val="10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1800" b="1" dirty="0">
                <a:solidFill>
                  <a:srgbClr val="FFFFFF"/>
                </a:solidFill>
                <a:latin typeface="宋体" panose="02010600030101010101" pitchFamily="2" charset="-122"/>
              </a:rPr>
              <a:t>  </a:t>
            </a:r>
            <a:r>
              <a:rPr lang="zh-CN" altLang="en-US" sz="1800" b="1" dirty="0"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皈   依</a:t>
            </a:r>
            <a:endParaRPr lang="zh-CN" altLang="zh-CN" sz="1800" b="1" dirty="0">
              <a:solidFill>
                <a:srgbClr val="FFFF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0248" name="矩形 10"/>
          <p:cNvSpPr/>
          <p:nvPr/>
        </p:nvSpPr>
        <p:spPr>
          <a:xfrm>
            <a:off x="612775" y="977900"/>
            <a:ext cx="1077913" cy="41735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57505" indent="-357505" algn="just" rtl="0" eaLnBrk="0" fontAlgn="base" hangingPunct="0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itchFamily="18" charset="2"/>
              <a:buChar char="f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57505" indent="-357505" algn="l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>
                <a:srgbClr val="E3BB6C"/>
              </a:buClr>
              <a:buFont typeface="幼圆" pitchFamily="49" charset="-122"/>
              <a:buChar char=" 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</a:lstStyle>
          <a:p>
            <a:pPr marL="0" lvl="0" indent="0" algn="l" eaLnBrk="1" latinLnBrk="1" hangingPunct="1">
              <a:lnSpc>
                <a:spcPct val="130000"/>
              </a:lnSpc>
              <a:spcBef>
                <a:spcPts val="800"/>
              </a:spcBef>
              <a:buClrTx/>
              <a:buSzTx/>
              <a:buNone/>
            </a:pPr>
            <a:r>
              <a:rPr lang="zh-CN" altLang="en-US" sz="1800" dirty="0">
                <a:solidFill>
                  <a:srgbClr val="8A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（</a:t>
            </a:r>
            <a:r>
              <a:rPr lang="zh-CN" altLang="en-US" sz="1800" dirty="0" smtClean="0">
                <a:solidFill>
                  <a:srgbClr val="8A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颂词</a:t>
            </a:r>
            <a:r>
              <a:rPr lang="en-US" altLang="zh-CN" sz="1800" dirty="0">
                <a:solidFill>
                  <a:srgbClr val="8A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5</a:t>
            </a:r>
            <a:r>
              <a:rPr lang="zh-CN" altLang="en-US" sz="1800" dirty="0" smtClean="0">
                <a:solidFill>
                  <a:srgbClr val="8A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）</a:t>
            </a:r>
            <a:endParaRPr lang="zh-CN" altLang="en-US" sz="1800" dirty="0">
              <a:solidFill>
                <a:srgbClr val="8A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pitchFamily="49" charset="-122"/>
            </a:endParaRPr>
          </a:p>
        </p:txBody>
      </p:sp>
      <p:sp>
        <p:nvSpPr>
          <p:cNvPr id="10249" name="矩形 2"/>
          <p:cNvSpPr/>
          <p:nvPr/>
        </p:nvSpPr>
        <p:spPr>
          <a:xfrm>
            <a:off x="612775" y="1484784"/>
            <a:ext cx="8063681" cy="5093702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57505" indent="-357505" algn="just" rtl="0" eaLnBrk="0" fontAlgn="base" hangingPunct="0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itchFamily="18" charset="2"/>
              <a:buChar char="f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57505" indent="-357505" algn="l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>
                <a:srgbClr val="E3BB6C"/>
              </a:buClr>
              <a:buFont typeface="幼圆" pitchFamily="49" charset="-122"/>
              <a:buChar char=" 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</a:lstStyle>
          <a:p>
            <a:pPr marL="0" lvl="0" indent="0" algn="l" eaLnBrk="1" latinLnBrk="1" hangingPunct="1">
              <a:lnSpc>
                <a:spcPts val="26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zh-CN" altLang="en-US" sz="1800" b="1" u="sng" dirty="0">
                <a:solidFill>
                  <a:srgbClr val="8D341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消文</a:t>
            </a:r>
            <a:r>
              <a:rPr lang="zh-CN" altLang="en-US" sz="1800" b="1" u="sng" dirty="0" smtClean="0">
                <a:solidFill>
                  <a:srgbClr val="8D341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释义</a:t>
            </a:r>
            <a:endParaRPr lang="en-US" altLang="zh-CN" sz="1800" u="sng" dirty="0">
              <a:solidFill>
                <a:srgbClr val="8D341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pitchFamily="49" charset="-122"/>
            </a:endParaRPr>
          </a:p>
          <a:p>
            <a:pPr marL="0" lvl="0" indent="0" algn="l" eaLnBrk="1" latinLnBrk="1" hangingPunct="1">
              <a:lnSpc>
                <a:spcPts val="26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zh-CN" altLang="en-US" sz="1800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综上所述</a:t>
            </a:r>
            <a:r>
              <a:rPr lang="zh-CN" altLang="en-US" sz="18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，若与愚昧的亲友交往过密，只会给自己带来损害。他们对我没有帮助，我对他们也无法饶益，故而只有远离他们，默默发愿将来度化他们，现在最好不要跟他们同流合污。否则，不久的将来，自己的道心必将退失无疑</a:t>
            </a:r>
            <a:r>
              <a:rPr lang="zh-CN" altLang="en-US" sz="1800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。</a:t>
            </a:r>
            <a:endParaRPr lang="en-US" altLang="zh-CN" sz="1800" dirty="0" smtClean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pitchFamily="49" charset="-122"/>
            </a:endParaRPr>
          </a:p>
          <a:p>
            <a:pPr marL="0" lvl="0" indent="0" algn="l" eaLnBrk="1" latinLnBrk="1" hangingPunct="1">
              <a:lnSpc>
                <a:spcPts val="26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zh-CN" altLang="en-US" sz="1800" b="1" u="sng" dirty="0" smtClean="0">
                <a:solidFill>
                  <a:srgbClr val="8D341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本</a:t>
            </a:r>
            <a:r>
              <a:rPr lang="zh-CN" altLang="en-US" sz="1800" b="1" u="sng" dirty="0">
                <a:solidFill>
                  <a:srgbClr val="8D341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颂</a:t>
            </a:r>
            <a:r>
              <a:rPr lang="zh-CN" altLang="en-US" sz="1800" b="1" u="sng" dirty="0" smtClean="0">
                <a:solidFill>
                  <a:srgbClr val="8D341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重点</a:t>
            </a:r>
            <a:endParaRPr lang="en-US" altLang="zh-CN" sz="1800" b="1" u="sng" dirty="0">
              <a:solidFill>
                <a:srgbClr val="8D341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pitchFamily="49" charset="-122"/>
            </a:endParaRPr>
          </a:p>
          <a:p>
            <a:pPr marL="0" lvl="0" indent="0" algn="l" eaLnBrk="1" latinLnBrk="1" hangingPunct="1">
              <a:lnSpc>
                <a:spcPts val="26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zh-CN" altLang="en-US" sz="1800" dirty="0" smtClean="0">
                <a:solidFill>
                  <a:srgbClr val="8D341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重点</a:t>
            </a:r>
            <a:r>
              <a:rPr lang="en-US" altLang="zh-CN" sz="1800" dirty="0">
                <a:solidFill>
                  <a:srgbClr val="8D341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1. </a:t>
            </a:r>
            <a:r>
              <a:rPr lang="en-US" altLang="zh-CN" sz="18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“</a:t>
            </a:r>
            <a:r>
              <a:rPr lang="zh-CN" altLang="en-US" sz="18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故应远凡愚”的两方面</a:t>
            </a:r>
            <a:r>
              <a:rPr lang="zh-CN" altLang="en-US" sz="1800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理解</a:t>
            </a:r>
            <a:endParaRPr lang="en-US" altLang="zh-CN" sz="1800" dirty="0" smtClean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pitchFamily="49" charset="-122"/>
            </a:endParaRPr>
          </a:p>
          <a:p>
            <a:pPr marL="0" lvl="0" indent="0" algn="l" eaLnBrk="1" latinLnBrk="1" hangingPunct="1">
              <a:lnSpc>
                <a:spcPts val="26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zh-CN" altLang="en-US" sz="1800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远离</a:t>
            </a:r>
            <a:r>
              <a:rPr lang="zh-CN" altLang="en-US" sz="18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凡愚分为心上的远离和行为上的远离。心上的远离是指，我们是修学佛法的人，我们应当相信因果、相信三宝，应该具有这样正确的知见。而凡愚人对世间八法、杀生害命等，充满了兴趣，所以自己要远离凡人的心态。行为上的远，有两种解释。一种解释，有些修行者离群索居，到深山老林里彻底远离世间凡愚，还有一种人到清净的寺院和道场当中，和具有闻思修的人待在一起，远离不修学佛法的凡愚者。第二种解释，就像前面提到的，虽然我们身体离凡愚很近，但我们的行为不随顺他们，他们做杀生偷盗的行为，我们不做，我们做放生，做慈济，虽然我们还是处在尘世和凡愚的环境，但是我们行为和佛法的行为接近，不和世间的造业行为接近，这也是一种行为上的远</a:t>
            </a:r>
            <a:r>
              <a:rPr lang="zh-CN" altLang="en-US" sz="1800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。</a:t>
            </a:r>
            <a:endParaRPr lang="zh-CN" altLang="en-US" sz="1800" dirty="0" smtClean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63734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斜纹 7"/>
          <p:cNvSpPr/>
          <p:nvPr/>
        </p:nvSpPr>
        <p:spPr>
          <a:xfrm>
            <a:off x="2268538" y="0"/>
            <a:ext cx="322262" cy="323850"/>
          </a:xfrm>
          <a:custGeom>
            <a:avLst/>
            <a:gdLst/>
            <a:ahLst/>
            <a:cxnLst>
              <a:cxn ang="0">
                <a:pos x="0" y="161925"/>
              </a:cxn>
              <a:cxn ang="0">
                <a:pos x="90213" y="0"/>
              </a:cxn>
              <a:cxn ang="0">
                <a:pos x="180431" y="0"/>
              </a:cxn>
              <a:cxn ang="0">
                <a:pos x="0" y="323850"/>
              </a:cxn>
              <a:cxn ang="0">
                <a:pos x="0" y="161925"/>
              </a:cxn>
            </a:cxnLst>
            <a:rect l="0" t="0" r="0" b="0"/>
            <a:pathLst>
              <a:path w="323850" h="323850">
                <a:moveTo>
                  <a:pt x="0" y="161925"/>
                </a:moveTo>
                <a:lnTo>
                  <a:pt x="161925" y="0"/>
                </a:lnTo>
                <a:lnTo>
                  <a:pt x="323850" y="0"/>
                </a:lnTo>
                <a:lnTo>
                  <a:pt x="0" y="323850"/>
                </a:lnTo>
                <a:lnTo>
                  <a:pt x="0" y="161925"/>
                </a:ln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0243" name="斜纹 7"/>
          <p:cNvSpPr/>
          <p:nvPr/>
        </p:nvSpPr>
        <p:spPr>
          <a:xfrm rot="10800000">
            <a:off x="8820150" y="404813"/>
            <a:ext cx="323850" cy="323850"/>
          </a:xfrm>
          <a:custGeom>
            <a:avLst/>
            <a:gdLst/>
            <a:ahLst/>
            <a:cxnLst>
              <a:cxn ang="0">
                <a:pos x="0" y="161925"/>
              </a:cxn>
              <a:cxn ang="0">
                <a:pos x="161925" y="0"/>
              </a:cxn>
              <a:cxn ang="0">
                <a:pos x="323850" y="0"/>
              </a:cxn>
              <a:cxn ang="0">
                <a:pos x="0" y="323850"/>
              </a:cxn>
              <a:cxn ang="0">
                <a:pos x="0" y="161925"/>
              </a:cxn>
            </a:cxnLst>
            <a:rect l="0" t="0" r="0" b="0"/>
            <a:pathLst>
              <a:path w="323850" h="323850">
                <a:moveTo>
                  <a:pt x="0" y="161925"/>
                </a:moveTo>
                <a:lnTo>
                  <a:pt x="161925" y="0"/>
                </a:lnTo>
                <a:lnTo>
                  <a:pt x="323850" y="0"/>
                </a:lnTo>
                <a:lnTo>
                  <a:pt x="0" y="323850"/>
                </a:lnTo>
                <a:lnTo>
                  <a:pt x="0" y="161925"/>
                </a:ln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0244" name="圆角矩形 21"/>
          <p:cNvSpPr/>
          <p:nvPr/>
        </p:nvSpPr>
        <p:spPr>
          <a:xfrm>
            <a:off x="179388" y="115888"/>
            <a:ext cx="1944687" cy="649287"/>
          </a:xfrm>
          <a:prstGeom prst="roundRect">
            <a:avLst>
              <a:gd name="adj" fmla="val 16667"/>
            </a:avLst>
          </a:prstGeom>
          <a:solidFill>
            <a:schemeClr val="accent1">
              <a:alpha val="85097"/>
            </a:schemeClr>
          </a:solidFill>
          <a:ln w="9525">
            <a:noFill/>
          </a:ln>
          <a:effectLst>
            <a:outerShdw dist="38100" dir="2699999" algn="ctr" rotWithShape="0">
              <a:srgbClr val="000000">
                <a:alpha val="35999"/>
              </a:srgbClr>
            </a:outerShdw>
          </a:effectLst>
        </p:spPr>
        <p:txBody>
          <a:bodyPr/>
          <a:lstStyle>
            <a:lvl1pPr marL="357505" indent="-357505" algn="just" rtl="0" eaLnBrk="0" fontAlgn="base" hangingPunct="0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itchFamily="18" charset="2"/>
              <a:buChar char="f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57505" indent="-357505" algn="l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>
                <a:srgbClr val="E3BB6C"/>
              </a:buClr>
              <a:buFont typeface="幼圆" pitchFamily="49" charset="-122"/>
              <a:buChar char=" 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</a:lstStyle>
          <a:p>
            <a:pPr marL="0" lvl="0" indent="0" algn="ctr">
              <a:lnSpc>
                <a:spcPct val="10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1600" b="1" dirty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入行论</a:t>
            </a:r>
            <a:r>
              <a:rPr lang="en-US" altLang="zh-CN" sz="1600" b="1" dirty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·</a:t>
            </a:r>
            <a:r>
              <a:rPr lang="zh-CN" altLang="en-US" sz="1600" b="1" dirty="0" smtClean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第</a:t>
            </a:r>
            <a:r>
              <a:rPr lang="en-US" altLang="zh-CN" sz="1600" b="1" dirty="0" smtClean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113</a:t>
            </a:r>
            <a:r>
              <a:rPr lang="zh-CN" altLang="en-US" sz="1600" b="1" dirty="0" smtClean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课</a:t>
            </a:r>
            <a:endParaRPr lang="en-US" altLang="zh-CN" sz="1600" b="1" dirty="0">
              <a:solidFill>
                <a:srgbClr val="FFFFFF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lvl="0" indent="0" algn="ctr">
              <a:lnSpc>
                <a:spcPct val="10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1500" b="1" dirty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索达吉仁波切 宣讲</a:t>
            </a:r>
          </a:p>
        </p:txBody>
      </p:sp>
      <p:pic>
        <p:nvPicPr>
          <p:cNvPr id="10245" name="直接连接符 59"/>
          <p:cNvPicPr/>
          <p:nvPr/>
        </p:nvPicPr>
        <p:blipFill>
          <a:blip r:embed="rId3"/>
          <a:stretch>
            <a:fillRect/>
          </a:stretch>
        </p:blipFill>
        <p:spPr>
          <a:xfrm>
            <a:off x="2302838" y="1271947"/>
            <a:ext cx="6696075" cy="4603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246" name="Rectangle 39"/>
          <p:cNvSpPr>
            <a:spLocks noGrp="1"/>
          </p:cNvSpPr>
          <p:nvPr/>
        </p:nvSpPr>
        <p:spPr>
          <a:xfrm>
            <a:off x="3248219" y="230535"/>
            <a:ext cx="4032250" cy="1038225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>
            <a:lvl1pPr marL="357505" indent="-357505" algn="just" rtl="0" eaLnBrk="0" fontAlgn="base" hangingPunct="0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itchFamily="18" charset="2"/>
              <a:buChar char="f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57505" indent="-357505" algn="l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>
                <a:srgbClr val="E3BB6C"/>
              </a:buClr>
              <a:buFont typeface="幼圆" pitchFamily="49" charset="-122"/>
              <a:buChar char=" 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</a:lstStyle>
          <a:p>
            <a:pPr marL="0" lvl="0" indent="0" algn="l" eaLnBrk="1" latinLnBrk="1" hangingPunct="1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r>
              <a:rPr lang="zh-CN" altLang="en-US" dirty="0">
                <a:solidFill>
                  <a:srgbClr val="8A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是故近亲友，徒然自招损，彼既无益我，吾亦未利彼，故应远凡愚。</a:t>
            </a:r>
            <a:endParaRPr lang="zh-CN" altLang="en-US" dirty="0">
              <a:solidFill>
                <a:srgbClr val="8A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pitchFamily="49" charset="-122"/>
            </a:endParaRPr>
          </a:p>
        </p:txBody>
      </p:sp>
      <p:sp>
        <p:nvSpPr>
          <p:cNvPr id="10247" name="文本框 117"/>
          <p:cNvSpPr txBox="1"/>
          <p:nvPr/>
        </p:nvSpPr>
        <p:spPr>
          <a:xfrm rot="-5400000">
            <a:off x="-615950" y="5916613"/>
            <a:ext cx="1558925" cy="323850"/>
          </a:xfrm>
          <a:prstGeom prst="rect">
            <a:avLst/>
          </a:prstGeom>
          <a:solidFill>
            <a:srgbClr val="CCCC00"/>
          </a:solidFill>
          <a:ln w="9525">
            <a:noFill/>
          </a:ln>
        </p:spPr>
        <p:txBody>
          <a:bodyPr lIns="0" tIns="0" rIns="0" bIns="0" anchor="ctr" anchorCtr="0"/>
          <a:lstStyle>
            <a:lvl1pPr marL="357505" indent="-357505" algn="just" rtl="0" eaLnBrk="0" fontAlgn="base" hangingPunct="0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itchFamily="18" charset="2"/>
              <a:buChar char="f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57505" indent="-357505" algn="l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>
                <a:srgbClr val="E3BB6C"/>
              </a:buClr>
              <a:buFont typeface="幼圆" pitchFamily="49" charset="-122"/>
              <a:buChar char=" 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</a:lstStyle>
          <a:p>
            <a:pPr marL="0" lvl="0" indent="0" algn="l">
              <a:lnSpc>
                <a:spcPct val="10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1800" b="1" dirty="0">
                <a:solidFill>
                  <a:srgbClr val="FFFFFF"/>
                </a:solidFill>
                <a:latin typeface="宋体" panose="02010600030101010101" pitchFamily="2" charset="-122"/>
              </a:rPr>
              <a:t>  </a:t>
            </a:r>
            <a:r>
              <a:rPr lang="zh-CN" altLang="en-US" sz="1800" b="1" dirty="0"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皈   依</a:t>
            </a:r>
            <a:endParaRPr lang="zh-CN" altLang="zh-CN" sz="1800" b="1" dirty="0">
              <a:solidFill>
                <a:srgbClr val="FFFF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0248" name="矩形 10"/>
          <p:cNvSpPr/>
          <p:nvPr/>
        </p:nvSpPr>
        <p:spPr>
          <a:xfrm>
            <a:off x="612775" y="977900"/>
            <a:ext cx="1077913" cy="41735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57505" indent="-357505" algn="just" rtl="0" eaLnBrk="0" fontAlgn="base" hangingPunct="0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itchFamily="18" charset="2"/>
              <a:buChar char="f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57505" indent="-357505" algn="l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>
                <a:srgbClr val="E3BB6C"/>
              </a:buClr>
              <a:buFont typeface="幼圆" pitchFamily="49" charset="-122"/>
              <a:buChar char=" 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</a:lstStyle>
          <a:p>
            <a:pPr marL="0" lvl="0" indent="0" algn="l" eaLnBrk="1" latinLnBrk="1" hangingPunct="1">
              <a:lnSpc>
                <a:spcPct val="130000"/>
              </a:lnSpc>
              <a:spcBef>
                <a:spcPts val="800"/>
              </a:spcBef>
              <a:buClrTx/>
              <a:buSzTx/>
              <a:buNone/>
            </a:pPr>
            <a:r>
              <a:rPr lang="zh-CN" altLang="en-US" sz="1800" dirty="0">
                <a:solidFill>
                  <a:srgbClr val="8A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（</a:t>
            </a:r>
            <a:r>
              <a:rPr lang="zh-CN" altLang="en-US" sz="1800" dirty="0" smtClean="0">
                <a:solidFill>
                  <a:srgbClr val="8A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颂词</a:t>
            </a:r>
            <a:r>
              <a:rPr lang="en-US" altLang="zh-CN" sz="1800" dirty="0">
                <a:solidFill>
                  <a:srgbClr val="8A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5</a:t>
            </a:r>
            <a:r>
              <a:rPr lang="zh-CN" altLang="en-US" sz="1800" dirty="0" smtClean="0">
                <a:solidFill>
                  <a:srgbClr val="8A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）</a:t>
            </a:r>
            <a:endParaRPr lang="zh-CN" altLang="en-US" sz="1800" dirty="0">
              <a:solidFill>
                <a:srgbClr val="8A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pitchFamily="49" charset="-122"/>
            </a:endParaRPr>
          </a:p>
        </p:txBody>
      </p:sp>
      <p:sp>
        <p:nvSpPr>
          <p:cNvPr id="10249" name="矩形 2"/>
          <p:cNvSpPr/>
          <p:nvPr/>
        </p:nvSpPr>
        <p:spPr>
          <a:xfrm>
            <a:off x="612775" y="1484784"/>
            <a:ext cx="8063681" cy="3093154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57505" indent="-357505" algn="just" rtl="0" eaLnBrk="0" fontAlgn="base" hangingPunct="0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itchFamily="18" charset="2"/>
              <a:buChar char="f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57505" indent="-357505" algn="l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>
                <a:srgbClr val="E3BB6C"/>
              </a:buClr>
              <a:buFont typeface="幼圆" pitchFamily="49" charset="-122"/>
              <a:buChar char=" 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</a:lstStyle>
          <a:p>
            <a:pPr marL="0" lvl="0" indent="0" algn="l" eaLnBrk="1" latinLnBrk="1" hangingPunct="1">
              <a:lnSpc>
                <a:spcPts val="26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zh-CN" altLang="en-US" sz="1800" dirty="0" smtClean="0">
                <a:solidFill>
                  <a:srgbClr val="8D341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重点</a:t>
            </a:r>
            <a:r>
              <a:rPr lang="en-US" altLang="zh-CN" sz="1800" dirty="0">
                <a:solidFill>
                  <a:srgbClr val="8D341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2. </a:t>
            </a:r>
            <a:r>
              <a:rPr lang="zh-CN" altLang="en-US" sz="18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最需要做的</a:t>
            </a:r>
            <a:r>
              <a:rPr lang="zh-CN" altLang="en-US" sz="1800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选择</a:t>
            </a:r>
            <a:endParaRPr lang="en-US" altLang="zh-CN" sz="1800" dirty="0" smtClean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pitchFamily="49" charset="-122"/>
            </a:endParaRPr>
          </a:p>
          <a:p>
            <a:pPr marL="0" lvl="0" indent="0" algn="l" eaLnBrk="1" latinLnBrk="1" hangingPunct="1">
              <a:lnSpc>
                <a:spcPts val="26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zh-CN" altLang="en-US" sz="1800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我们</a:t>
            </a:r>
            <a:r>
              <a:rPr lang="zh-CN" altLang="en-US" sz="18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处在选择的十字路口，如果我们选择一心一意地依止上师善知识修习佛法，就能走向殊胜的解脱大道，如果选择和世间凡愚亲友相顺应，就会走向轮回或堕落之道。如今是我们最需要做选择的时候，因此要多多地闻思正法，多多地观察世间过患，多学习像</a:t>
            </a:r>
            <a:r>
              <a:rPr lang="en-US" altLang="zh-CN" sz="18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《</a:t>
            </a:r>
            <a:r>
              <a:rPr lang="zh-CN" altLang="en-US" sz="18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入菩萨行论</a:t>
            </a:r>
            <a:r>
              <a:rPr lang="en-US" altLang="zh-CN" sz="18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》</a:t>
            </a:r>
            <a:r>
              <a:rPr lang="zh-CN" altLang="en-US" sz="18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一样殊胜的窍诀。学习之后，不仅会给我们带来修学佛法的智慧，还能够让我们增长与亲友相处的智慧。</a:t>
            </a:r>
          </a:p>
          <a:p>
            <a:pPr marL="0" lvl="0" indent="0" algn="l" eaLnBrk="1" latinLnBrk="1" hangingPunct="1">
              <a:lnSpc>
                <a:spcPts val="2600"/>
              </a:lnSpc>
              <a:spcBef>
                <a:spcPts val="0"/>
              </a:spcBef>
              <a:buClrTx/>
              <a:buSzTx/>
              <a:buFontTx/>
              <a:buNone/>
            </a:pPr>
            <a:endParaRPr lang="en-US" altLang="zh-CN" sz="1800" dirty="0" smtClean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pitchFamily="49" charset="-122"/>
            </a:endParaRPr>
          </a:p>
          <a:p>
            <a:pPr marL="0" lvl="0" indent="0" algn="l" eaLnBrk="1" latinLnBrk="1" hangingPunct="1">
              <a:lnSpc>
                <a:spcPts val="26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zh-CN" altLang="en-US" sz="1800" b="1" u="sng" dirty="0" smtClean="0">
                <a:solidFill>
                  <a:srgbClr val="8D341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相关</a:t>
            </a:r>
            <a:r>
              <a:rPr lang="zh-CN" altLang="en-US" sz="1800" b="1" u="sng" dirty="0">
                <a:solidFill>
                  <a:srgbClr val="8D341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教</a:t>
            </a:r>
            <a:r>
              <a:rPr lang="zh-CN" altLang="en-US" sz="1800" b="1" u="sng" dirty="0" smtClean="0">
                <a:solidFill>
                  <a:srgbClr val="8D341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证</a:t>
            </a:r>
            <a:endParaRPr lang="en-US" altLang="zh-CN" sz="1800" b="1" u="sng" dirty="0" smtClean="0">
              <a:solidFill>
                <a:srgbClr val="8D341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pitchFamily="49" charset="-122"/>
            </a:endParaRPr>
          </a:p>
          <a:p>
            <a:pPr marL="0" lvl="0" indent="0" algn="l" eaLnBrk="1" latinLnBrk="1" hangingPunct="1">
              <a:lnSpc>
                <a:spcPts val="26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zh-CN" altLang="en-US" sz="1800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阿</a:t>
            </a:r>
            <a:r>
              <a:rPr lang="zh-CN" altLang="en-US" sz="18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底峡尊者说：“纵然你得登地果位，也会受恶友的影响。”</a:t>
            </a:r>
            <a:endParaRPr lang="zh-CN" altLang="en-US" sz="1800" dirty="0" smtClean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84427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斜纹 7"/>
          <p:cNvSpPr/>
          <p:nvPr/>
        </p:nvSpPr>
        <p:spPr>
          <a:xfrm>
            <a:off x="2268538" y="0"/>
            <a:ext cx="322262" cy="323850"/>
          </a:xfrm>
          <a:custGeom>
            <a:avLst/>
            <a:gdLst/>
            <a:ahLst/>
            <a:cxnLst>
              <a:cxn ang="0">
                <a:pos x="0" y="161925"/>
              </a:cxn>
              <a:cxn ang="0">
                <a:pos x="90213" y="0"/>
              </a:cxn>
              <a:cxn ang="0">
                <a:pos x="180431" y="0"/>
              </a:cxn>
              <a:cxn ang="0">
                <a:pos x="0" y="323850"/>
              </a:cxn>
              <a:cxn ang="0">
                <a:pos x="0" y="161925"/>
              </a:cxn>
            </a:cxnLst>
            <a:rect l="0" t="0" r="0" b="0"/>
            <a:pathLst>
              <a:path w="323850" h="323850">
                <a:moveTo>
                  <a:pt x="0" y="161925"/>
                </a:moveTo>
                <a:lnTo>
                  <a:pt x="161925" y="0"/>
                </a:lnTo>
                <a:lnTo>
                  <a:pt x="323850" y="0"/>
                </a:lnTo>
                <a:lnTo>
                  <a:pt x="0" y="323850"/>
                </a:lnTo>
                <a:lnTo>
                  <a:pt x="0" y="161925"/>
                </a:ln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8675" name="斜纹 7"/>
          <p:cNvSpPr/>
          <p:nvPr/>
        </p:nvSpPr>
        <p:spPr>
          <a:xfrm rot="10800000">
            <a:off x="8820150" y="404813"/>
            <a:ext cx="323850" cy="323850"/>
          </a:xfrm>
          <a:custGeom>
            <a:avLst/>
            <a:gdLst/>
            <a:ahLst/>
            <a:cxnLst>
              <a:cxn ang="0">
                <a:pos x="0" y="161925"/>
              </a:cxn>
              <a:cxn ang="0">
                <a:pos x="161925" y="0"/>
              </a:cxn>
              <a:cxn ang="0">
                <a:pos x="323850" y="0"/>
              </a:cxn>
              <a:cxn ang="0">
                <a:pos x="0" y="323850"/>
              </a:cxn>
              <a:cxn ang="0">
                <a:pos x="0" y="161925"/>
              </a:cxn>
            </a:cxnLst>
            <a:rect l="0" t="0" r="0" b="0"/>
            <a:pathLst>
              <a:path w="323850" h="323850">
                <a:moveTo>
                  <a:pt x="0" y="161925"/>
                </a:moveTo>
                <a:lnTo>
                  <a:pt x="161925" y="0"/>
                </a:lnTo>
                <a:lnTo>
                  <a:pt x="323850" y="0"/>
                </a:lnTo>
                <a:lnTo>
                  <a:pt x="0" y="323850"/>
                </a:lnTo>
                <a:lnTo>
                  <a:pt x="0" y="161925"/>
                </a:ln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8676" name="圆角矩形 21"/>
          <p:cNvSpPr/>
          <p:nvPr/>
        </p:nvSpPr>
        <p:spPr>
          <a:xfrm>
            <a:off x="179388" y="115888"/>
            <a:ext cx="1944687" cy="649287"/>
          </a:xfrm>
          <a:prstGeom prst="roundRect">
            <a:avLst>
              <a:gd name="adj" fmla="val 16667"/>
            </a:avLst>
          </a:prstGeom>
          <a:solidFill>
            <a:schemeClr val="accent1">
              <a:alpha val="85097"/>
            </a:schemeClr>
          </a:solidFill>
          <a:ln w="9525">
            <a:noFill/>
          </a:ln>
          <a:effectLst>
            <a:outerShdw dist="38100" dir="2699999" algn="ctr" rotWithShape="0">
              <a:srgbClr val="000000">
                <a:alpha val="35999"/>
              </a:srgbClr>
            </a:outerShdw>
          </a:effectLst>
        </p:spPr>
        <p:txBody>
          <a:bodyPr/>
          <a:lstStyle>
            <a:lvl1pPr marL="357505" indent="-357505" algn="just" rtl="0" eaLnBrk="0" fontAlgn="base" hangingPunct="0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itchFamily="18" charset="2"/>
              <a:buChar char="f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57505" indent="-357505" algn="l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>
                <a:srgbClr val="E3BB6C"/>
              </a:buClr>
              <a:buFont typeface="幼圆" pitchFamily="49" charset="-122"/>
              <a:buChar char=" 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</a:lstStyle>
          <a:p>
            <a:pPr marL="0" lvl="0" indent="0" algn="ctr">
              <a:lnSpc>
                <a:spcPct val="10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1600" b="1" dirty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入行论</a:t>
            </a:r>
            <a:r>
              <a:rPr lang="en-US" altLang="zh-CN" sz="1600" b="1" dirty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·</a:t>
            </a:r>
            <a:r>
              <a:rPr lang="zh-CN" altLang="en-US" sz="1600" b="1" dirty="0" smtClean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第</a:t>
            </a:r>
            <a:r>
              <a:rPr lang="en-US" altLang="zh-CN" sz="1600" b="1" dirty="0" smtClean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113</a:t>
            </a:r>
            <a:r>
              <a:rPr lang="zh-CN" altLang="en-US" sz="1600" b="1" dirty="0" smtClean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课</a:t>
            </a:r>
            <a:endParaRPr lang="en-US" altLang="zh-CN" sz="1600" b="1" dirty="0">
              <a:solidFill>
                <a:srgbClr val="FFFFFF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lvl="0" indent="0" algn="ctr">
              <a:lnSpc>
                <a:spcPct val="10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1500" b="1" dirty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索达吉仁波切 宣讲</a:t>
            </a:r>
          </a:p>
        </p:txBody>
      </p:sp>
      <p:pic>
        <p:nvPicPr>
          <p:cNvPr id="28677" name="直接连接符 59"/>
          <p:cNvPicPr/>
          <p:nvPr/>
        </p:nvPicPr>
        <p:blipFill>
          <a:blip r:embed="rId2"/>
          <a:stretch>
            <a:fillRect/>
          </a:stretch>
        </p:blipFill>
        <p:spPr>
          <a:xfrm>
            <a:off x="2268538" y="692150"/>
            <a:ext cx="6696075" cy="4603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8678" name="TextBox 16"/>
          <p:cNvSpPr/>
          <p:nvPr/>
        </p:nvSpPr>
        <p:spPr>
          <a:xfrm>
            <a:off x="857250" y="2060575"/>
            <a:ext cx="6902450" cy="1322082"/>
          </a:xfrm>
          <a:prstGeom prst="roundRect">
            <a:avLst>
              <a:gd name="adj" fmla="val 10130"/>
            </a:avLst>
          </a:prstGeom>
          <a:noFill/>
          <a:ln w="25400" cap="flat" cmpd="sng">
            <a:solidFill>
              <a:srgbClr val="C00000"/>
            </a:solidFill>
            <a:prstDash val="sysDash"/>
            <a:headEnd type="none" w="med" len="med"/>
            <a:tailEnd type="none" w="med" len="med"/>
          </a:ln>
        </p:spPr>
        <p:txBody>
          <a:bodyPr>
            <a:spAutoFit/>
          </a:bodyPr>
          <a:lstStyle>
            <a:lvl1pPr marL="357505" indent="-357505" algn="just" rtl="0" eaLnBrk="0" fontAlgn="base" hangingPunct="0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itchFamily="18" charset="2"/>
              <a:buChar char="f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57505" indent="-357505" algn="l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>
                <a:srgbClr val="E3BB6C"/>
              </a:buClr>
              <a:buFont typeface="幼圆" pitchFamily="49" charset="-122"/>
              <a:buChar char=" 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</a:lstStyle>
          <a:p>
            <a:pPr marL="0" lvl="0" indent="0" algn="l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r>
              <a:rPr lang="zh-CN" altLang="en-US" sz="800" b="1" dirty="0">
                <a:solidFill>
                  <a:srgbClr val="0045D0"/>
                </a:solidFill>
                <a:latin typeface="黑体" panose="02010609060101010101" pitchFamily="49" charset="-122"/>
                <a:ea typeface="楷体" panose="02010609060101010101" pitchFamily="49" charset="-122"/>
              </a:rPr>
              <a:t>    </a:t>
            </a:r>
            <a:endParaRPr lang="en-US" altLang="zh-CN" sz="1200" b="1" dirty="0">
              <a:solidFill>
                <a:srgbClr val="0045D0"/>
              </a:solidFill>
              <a:latin typeface="黑体" panose="02010609060101010101" pitchFamily="49" charset="-122"/>
              <a:ea typeface="楷体" panose="02010609060101010101" pitchFamily="49" charset="-122"/>
            </a:endParaRPr>
          </a:p>
          <a:p>
            <a:pPr marL="0" lvl="0" indent="0" algn="l" hangingPunct="1">
              <a:lnSpc>
                <a:spcPct val="120000"/>
              </a:lnSpc>
              <a:spcBef>
                <a:spcPct val="0"/>
              </a:spcBef>
              <a:buClrTx/>
              <a:buSzTx/>
              <a:buNone/>
            </a:pPr>
            <a:r>
              <a:rPr lang="en-US" altLang="zh-CN" sz="2800" dirty="0">
                <a:solidFill>
                  <a:srgbClr val="0045D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2800" dirty="0">
                <a:solidFill>
                  <a:srgbClr val="0045D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为什么说与凡夫愚者交往时，对他们没有利益，对我们也没有利益？</a:t>
            </a:r>
            <a:endParaRPr lang="zh-CN" altLang="en-US" sz="2800" dirty="0">
              <a:solidFill>
                <a:srgbClr val="0045D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8679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6188" y="1628775"/>
            <a:ext cx="1143000" cy="1143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8680" name="Rectangle 5"/>
          <p:cNvSpPr>
            <a:spLocks noGrp="1"/>
          </p:cNvSpPr>
          <p:nvPr/>
        </p:nvSpPr>
        <p:spPr>
          <a:xfrm>
            <a:off x="2905125" y="209550"/>
            <a:ext cx="5422900" cy="461963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>
            <a:lvl1pPr marL="357505" indent="-357505" algn="just" rtl="0" eaLnBrk="0" fontAlgn="base" hangingPunct="0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itchFamily="18" charset="2"/>
              <a:buChar char="f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57505" indent="-357505" algn="l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>
                <a:srgbClr val="E3BB6C"/>
              </a:buClr>
              <a:buFont typeface="幼圆" pitchFamily="49" charset="-122"/>
              <a:buChar char=" 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</a:lstStyle>
          <a:p>
            <a:pPr marL="0" lvl="0" indent="0" algn="ctr">
              <a:lnSpc>
                <a:spcPct val="9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zh-CN" sz="3200" b="1" dirty="0">
                <a:solidFill>
                  <a:srgbClr val="826951"/>
                </a:solidFill>
              </a:rPr>
              <a:t>思  考  题</a:t>
            </a:r>
          </a:p>
        </p:txBody>
      </p:sp>
    </p:spTree>
  </p:cSld>
  <p:clrMapOvr>
    <a:masterClrMapping/>
  </p:clrMapOvr>
  <p:transition spd="slow">
    <p:blinds dir="vert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斜纹 7"/>
          <p:cNvSpPr/>
          <p:nvPr/>
        </p:nvSpPr>
        <p:spPr>
          <a:xfrm>
            <a:off x="2268538" y="0"/>
            <a:ext cx="322262" cy="323850"/>
          </a:xfrm>
          <a:custGeom>
            <a:avLst/>
            <a:gdLst/>
            <a:ahLst/>
            <a:cxnLst>
              <a:cxn ang="0">
                <a:pos x="0" y="161925"/>
              </a:cxn>
              <a:cxn ang="0">
                <a:pos x="90213" y="0"/>
              </a:cxn>
              <a:cxn ang="0">
                <a:pos x="180431" y="0"/>
              </a:cxn>
              <a:cxn ang="0">
                <a:pos x="0" y="323850"/>
              </a:cxn>
              <a:cxn ang="0">
                <a:pos x="0" y="161925"/>
              </a:cxn>
            </a:cxnLst>
            <a:rect l="0" t="0" r="0" b="0"/>
            <a:pathLst>
              <a:path w="323850" h="323850">
                <a:moveTo>
                  <a:pt x="0" y="161925"/>
                </a:moveTo>
                <a:lnTo>
                  <a:pt x="161925" y="0"/>
                </a:lnTo>
                <a:lnTo>
                  <a:pt x="323850" y="0"/>
                </a:lnTo>
                <a:lnTo>
                  <a:pt x="0" y="323850"/>
                </a:lnTo>
                <a:lnTo>
                  <a:pt x="0" y="161925"/>
                </a:ln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9699" name="斜纹 7"/>
          <p:cNvSpPr/>
          <p:nvPr/>
        </p:nvSpPr>
        <p:spPr>
          <a:xfrm rot="10800000">
            <a:off x="8820150" y="404813"/>
            <a:ext cx="323850" cy="323850"/>
          </a:xfrm>
          <a:custGeom>
            <a:avLst/>
            <a:gdLst/>
            <a:ahLst/>
            <a:cxnLst>
              <a:cxn ang="0">
                <a:pos x="0" y="161925"/>
              </a:cxn>
              <a:cxn ang="0">
                <a:pos x="161925" y="0"/>
              </a:cxn>
              <a:cxn ang="0">
                <a:pos x="323850" y="0"/>
              </a:cxn>
              <a:cxn ang="0">
                <a:pos x="0" y="323850"/>
              </a:cxn>
              <a:cxn ang="0">
                <a:pos x="0" y="161925"/>
              </a:cxn>
            </a:cxnLst>
            <a:rect l="0" t="0" r="0" b="0"/>
            <a:pathLst>
              <a:path w="323850" h="323850">
                <a:moveTo>
                  <a:pt x="0" y="161925"/>
                </a:moveTo>
                <a:lnTo>
                  <a:pt x="161925" y="0"/>
                </a:lnTo>
                <a:lnTo>
                  <a:pt x="323850" y="0"/>
                </a:lnTo>
                <a:lnTo>
                  <a:pt x="0" y="323850"/>
                </a:lnTo>
                <a:lnTo>
                  <a:pt x="0" y="161925"/>
                </a:ln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pic>
        <p:nvPicPr>
          <p:cNvPr id="29700" name="直接连接符 59"/>
          <p:cNvPicPr/>
          <p:nvPr/>
        </p:nvPicPr>
        <p:blipFill>
          <a:blip r:embed="rId2"/>
          <a:stretch>
            <a:fillRect/>
          </a:stretch>
        </p:blipFill>
        <p:spPr>
          <a:xfrm>
            <a:off x="2268538" y="692150"/>
            <a:ext cx="6696075" cy="4603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9701" name="TextBox 16"/>
          <p:cNvSpPr/>
          <p:nvPr/>
        </p:nvSpPr>
        <p:spPr>
          <a:xfrm>
            <a:off x="857250" y="2060575"/>
            <a:ext cx="6902450" cy="1322082"/>
          </a:xfrm>
          <a:prstGeom prst="roundRect">
            <a:avLst>
              <a:gd name="adj" fmla="val 10130"/>
            </a:avLst>
          </a:prstGeom>
          <a:noFill/>
          <a:ln w="25400" cap="flat" cmpd="sng">
            <a:solidFill>
              <a:srgbClr val="C00000"/>
            </a:solidFill>
            <a:prstDash val="sysDash"/>
            <a:headEnd type="none" w="med" len="med"/>
            <a:tailEnd type="none" w="med" len="med"/>
          </a:ln>
        </p:spPr>
        <p:txBody>
          <a:bodyPr>
            <a:spAutoFit/>
          </a:bodyPr>
          <a:lstStyle>
            <a:lvl1pPr marL="357505" indent="-357505" algn="just" rtl="0" eaLnBrk="0" fontAlgn="base" hangingPunct="0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itchFamily="18" charset="2"/>
              <a:buChar char="f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57505" indent="-357505" algn="l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>
                <a:srgbClr val="E3BB6C"/>
              </a:buClr>
              <a:buFont typeface="幼圆" pitchFamily="49" charset="-122"/>
              <a:buChar char=" 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</a:lstStyle>
          <a:p>
            <a:pPr marL="0" lvl="0" indent="0" algn="l" hangingPunct="1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r>
              <a:rPr lang="zh-CN" altLang="en-US" sz="800" b="1" dirty="0">
                <a:solidFill>
                  <a:srgbClr val="0045D0"/>
                </a:solidFill>
                <a:latin typeface="黑体" panose="02010609060101010101" pitchFamily="49" charset="-122"/>
                <a:ea typeface="楷体" panose="02010609060101010101" pitchFamily="49" charset="-122"/>
              </a:rPr>
              <a:t>    </a:t>
            </a:r>
            <a:endParaRPr lang="en-US" altLang="zh-CN" sz="1200" b="1" dirty="0">
              <a:solidFill>
                <a:srgbClr val="0045D0"/>
              </a:solidFill>
              <a:latin typeface="黑体" panose="02010609060101010101" pitchFamily="49" charset="-122"/>
              <a:ea typeface="楷体" panose="02010609060101010101" pitchFamily="49" charset="-122"/>
            </a:endParaRPr>
          </a:p>
          <a:p>
            <a:pPr marL="0" lvl="0" indent="0" algn="l" hangingPunct="1">
              <a:lnSpc>
                <a:spcPct val="120000"/>
              </a:lnSpc>
              <a:spcBef>
                <a:spcPct val="0"/>
              </a:spcBef>
              <a:buClrTx/>
              <a:buSzTx/>
              <a:buNone/>
            </a:pPr>
            <a:r>
              <a:rPr lang="en-US" altLang="zh-CN" sz="2800" dirty="0">
                <a:solidFill>
                  <a:srgbClr val="0045D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2800" dirty="0">
                <a:solidFill>
                  <a:srgbClr val="0045D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既然与凡愚相处有害无利，我们应该怎么做？这是否与大乘菩提心相违？为什么？</a:t>
            </a:r>
            <a:endParaRPr lang="zh-CN" altLang="en-US" sz="2800" dirty="0">
              <a:solidFill>
                <a:srgbClr val="0045D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970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6188" y="1628775"/>
            <a:ext cx="1143000" cy="1143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9703" name="Rectangle 5"/>
          <p:cNvSpPr>
            <a:spLocks noGrp="1"/>
          </p:cNvSpPr>
          <p:nvPr/>
        </p:nvSpPr>
        <p:spPr>
          <a:xfrm>
            <a:off x="2905125" y="209550"/>
            <a:ext cx="5422900" cy="461963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>
            <a:lvl1pPr marL="357505" indent="-357505" algn="just" rtl="0" eaLnBrk="0" fontAlgn="base" hangingPunct="0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itchFamily="18" charset="2"/>
              <a:buChar char="f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57505" indent="-357505" algn="l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>
                <a:srgbClr val="E3BB6C"/>
              </a:buClr>
              <a:buFont typeface="幼圆" pitchFamily="49" charset="-122"/>
              <a:buChar char=" 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</a:lstStyle>
          <a:p>
            <a:pPr marL="0" lvl="0" indent="0" algn="ctr">
              <a:lnSpc>
                <a:spcPct val="9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zh-CN" sz="3200" b="1" dirty="0">
                <a:solidFill>
                  <a:srgbClr val="826951"/>
                </a:solidFill>
              </a:rPr>
              <a:t>思  考  题</a:t>
            </a:r>
          </a:p>
        </p:txBody>
      </p:sp>
      <p:sp>
        <p:nvSpPr>
          <p:cNvPr id="29704" name="圆角矩形 21"/>
          <p:cNvSpPr/>
          <p:nvPr/>
        </p:nvSpPr>
        <p:spPr>
          <a:xfrm>
            <a:off x="179388" y="115888"/>
            <a:ext cx="1944687" cy="649287"/>
          </a:xfrm>
          <a:prstGeom prst="roundRect">
            <a:avLst>
              <a:gd name="adj" fmla="val 16667"/>
            </a:avLst>
          </a:prstGeom>
          <a:solidFill>
            <a:schemeClr val="accent1">
              <a:alpha val="85097"/>
            </a:schemeClr>
          </a:solidFill>
          <a:ln w="9525">
            <a:noFill/>
          </a:ln>
          <a:effectLst>
            <a:outerShdw dist="38100" dir="2699999" algn="ctr" rotWithShape="0">
              <a:srgbClr val="000000">
                <a:alpha val="35999"/>
              </a:srgbClr>
            </a:outerShdw>
          </a:effectLst>
        </p:spPr>
        <p:txBody>
          <a:bodyPr/>
          <a:lstStyle>
            <a:lvl1pPr marL="357505" indent="-357505" algn="just" rtl="0" eaLnBrk="0" fontAlgn="base" hangingPunct="0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itchFamily="18" charset="2"/>
              <a:buChar char="f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57505" indent="-357505" algn="l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>
                <a:srgbClr val="E3BB6C"/>
              </a:buClr>
              <a:buFont typeface="幼圆" pitchFamily="49" charset="-122"/>
              <a:buChar char=" 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</a:lstStyle>
          <a:p>
            <a:pPr marL="0" lvl="0" indent="0" algn="ctr">
              <a:lnSpc>
                <a:spcPct val="10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1600" b="1" dirty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入行论</a:t>
            </a:r>
            <a:r>
              <a:rPr lang="en-US" altLang="zh-CN" sz="1600" b="1" dirty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·</a:t>
            </a:r>
            <a:r>
              <a:rPr lang="zh-CN" altLang="en-US" sz="1600" b="1" dirty="0" smtClean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第</a:t>
            </a:r>
            <a:r>
              <a:rPr lang="en-US" altLang="zh-CN" sz="1600" b="1" dirty="0" smtClean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113</a:t>
            </a:r>
            <a:r>
              <a:rPr lang="zh-CN" altLang="en-US" sz="1600" b="1" dirty="0" smtClean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课</a:t>
            </a:r>
            <a:endParaRPr lang="en-US" altLang="zh-CN" sz="1600" b="1" dirty="0">
              <a:solidFill>
                <a:srgbClr val="FFFFFF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lvl="0" indent="0" algn="ctr">
              <a:lnSpc>
                <a:spcPct val="10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1500" b="1" dirty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索达吉仁波切 宣讲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斜纹 7"/>
          <p:cNvSpPr/>
          <p:nvPr/>
        </p:nvSpPr>
        <p:spPr>
          <a:xfrm>
            <a:off x="2268538" y="0"/>
            <a:ext cx="322262" cy="323850"/>
          </a:xfrm>
          <a:custGeom>
            <a:avLst/>
            <a:gdLst/>
            <a:ahLst/>
            <a:cxnLst>
              <a:cxn ang="0">
                <a:pos x="0" y="161925"/>
              </a:cxn>
              <a:cxn ang="0">
                <a:pos x="90213" y="0"/>
              </a:cxn>
              <a:cxn ang="0">
                <a:pos x="180431" y="0"/>
              </a:cxn>
              <a:cxn ang="0">
                <a:pos x="0" y="323850"/>
              </a:cxn>
              <a:cxn ang="0">
                <a:pos x="0" y="161925"/>
              </a:cxn>
            </a:cxnLst>
            <a:rect l="0" t="0" r="0" b="0"/>
            <a:pathLst>
              <a:path w="323850" h="323850">
                <a:moveTo>
                  <a:pt x="0" y="161925"/>
                </a:moveTo>
                <a:lnTo>
                  <a:pt x="161925" y="0"/>
                </a:lnTo>
                <a:lnTo>
                  <a:pt x="323850" y="0"/>
                </a:lnTo>
                <a:lnTo>
                  <a:pt x="0" y="323850"/>
                </a:lnTo>
                <a:lnTo>
                  <a:pt x="0" y="161925"/>
                </a:ln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0723" name="斜纹 7"/>
          <p:cNvSpPr/>
          <p:nvPr/>
        </p:nvSpPr>
        <p:spPr>
          <a:xfrm rot="10800000">
            <a:off x="8820150" y="404813"/>
            <a:ext cx="323850" cy="323850"/>
          </a:xfrm>
          <a:custGeom>
            <a:avLst/>
            <a:gdLst/>
            <a:ahLst/>
            <a:cxnLst>
              <a:cxn ang="0">
                <a:pos x="0" y="161925"/>
              </a:cxn>
              <a:cxn ang="0">
                <a:pos x="161925" y="0"/>
              </a:cxn>
              <a:cxn ang="0">
                <a:pos x="323850" y="0"/>
              </a:cxn>
              <a:cxn ang="0">
                <a:pos x="0" y="323850"/>
              </a:cxn>
              <a:cxn ang="0">
                <a:pos x="0" y="161925"/>
              </a:cxn>
            </a:cxnLst>
            <a:rect l="0" t="0" r="0" b="0"/>
            <a:pathLst>
              <a:path w="323850" h="323850">
                <a:moveTo>
                  <a:pt x="0" y="161925"/>
                </a:moveTo>
                <a:lnTo>
                  <a:pt x="161925" y="0"/>
                </a:lnTo>
                <a:lnTo>
                  <a:pt x="323850" y="0"/>
                </a:lnTo>
                <a:lnTo>
                  <a:pt x="0" y="323850"/>
                </a:lnTo>
                <a:lnTo>
                  <a:pt x="0" y="161925"/>
                </a:ln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pic>
        <p:nvPicPr>
          <p:cNvPr id="30724" name="直接连接符 59"/>
          <p:cNvPicPr/>
          <p:nvPr/>
        </p:nvPicPr>
        <p:blipFill>
          <a:blip r:embed="rId2"/>
          <a:stretch>
            <a:fillRect/>
          </a:stretch>
        </p:blipFill>
        <p:spPr>
          <a:xfrm>
            <a:off x="2268538" y="692150"/>
            <a:ext cx="6696075" cy="4603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0725" name="TextBox 16"/>
          <p:cNvSpPr/>
          <p:nvPr/>
        </p:nvSpPr>
        <p:spPr>
          <a:xfrm>
            <a:off x="857250" y="2060575"/>
            <a:ext cx="6902450" cy="1465362"/>
          </a:xfrm>
          <a:prstGeom prst="roundRect">
            <a:avLst>
              <a:gd name="adj" fmla="val 10130"/>
            </a:avLst>
          </a:prstGeom>
          <a:noFill/>
          <a:ln w="25400" cap="flat" cmpd="sng">
            <a:solidFill>
              <a:srgbClr val="C00000"/>
            </a:solidFill>
            <a:prstDash val="sysDash"/>
            <a:headEnd type="none" w="med" len="med"/>
            <a:tailEnd type="none" w="med" len="med"/>
          </a:ln>
        </p:spPr>
        <p:txBody>
          <a:bodyPr>
            <a:spAutoFit/>
          </a:bodyPr>
          <a:lstStyle>
            <a:lvl1pPr marL="357505" indent="-357505" algn="just" rtl="0" eaLnBrk="0" fontAlgn="base" hangingPunct="0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itchFamily="18" charset="2"/>
              <a:buChar char="f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57505" indent="-357505" algn="l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>
                <a:srgbClr val="E3BB6C"/>
              </a:buClr>
              <a:buFont typeface="幼圆" pitchFamily="49" charset="-122"/>
              <a:buChar char=" 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</a:lstStyle>
          <a:p>
            <a:pPr marL="0" lvl="0" indent="0" algn="l" hangingPunct="1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r>
              <a:rPr lang="en-US" altLang="zh-CN" sz="2800" dirty="0">
                <a:solidFill>
                  <a:srgbClr val="0045D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sz="2800" dirty="0">
                <a:solidFill>
                  <a:srgbClr val="0045D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在修行的时候，为何要选择适当的环境？应尽量避免与哪些人接触？请引用教证进行分析。</a:t>
            </a:r>
            <a:endParaRPr lang="zh-CN" altLang="en-US" sz="2800" dirty="0">
              <a:solidFill>
                <a:srgbClr val="0045D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0726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6188" y="1628775"/>
            <a:ext cx="1143000" cy="1143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0727" name="Rectangle 5"/>
          <p:cNvSpPr>
            <a:spLocks noGrp="1"/>
          </p:cNvSpPr>
          <p:nvPr/>
        </p:nvSpPr>
        <p:spPr>
          <a:xfrm>
            <a:off x="2905125" y="209550"/>
            <a:ext cx="5422900" cy="461963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>
            <a:lvl1pPr marL="357505" indent="-357505" algn="just" rtl="0" eaLnBrk="0" fontAlgn="base" hangingPunct="0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itchFamily="18" charset="2"/>
              <a:buChar char="f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57505" indent="-357505" algn="l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>
                <a:srgbClr val="E3BB6C"/>
              </a:buClr>
              <a:buFont typeface="幼圆" pitchFamily="49" charset="-122"/>
              <a:buChar char=" 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</a:lstStyle>
          <a:p>
            <a:pPr marL="0" lvl="0" indent="0" algn="ctr">
              <a:lnSpc>
                <a:spcPct val="9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zh-CN" sz="3200" b="1" dirty="0">
                <a:solidFill>
                  <a:srgbClr val="826951"/>
                </a:solidFill>
              </a:rPr>
              <a:t>思  考  题</a:t>
            </a:r>
          </a:p>
        </p:txBody>
      </p:sp>
      <p:sp>
        <p:nvSpPr>
          <p:cNvPr id="30728" name="圆角矩形 21"/>
          <p:cNvSpPr/>
          <p:nvPr/>
        </p:nvSpPr>
        <p:spPr>
          <a:xfrm>
            <a:off x="179388" y="115888"/>
            <a:ext cx="1944687" cy="649287"/>
          </a:xfrm>
          <a:prstGeom prst="roundRect">
            <a:avLst>
              <a:gd name="adj" fmla="val 16667"/>
            </a:avLst>
          </a:prstGeom>
          <a:solidFill>
            <a:schemeClr val="accent1">
              <a:alpha val="85097"/>
            </a:schemeClr>
          </a:solidFill>
          <a:ln w="9525">
            <a:noFill/>
          </a:ln>
          <a:effectLst>
            <a:outerShdw dist="38100" dir="2699999" algn="ctr" rotWithShape="0">
              <a:srgbClr val="000000">
                <a:alpha val="35999"/>
              </a:srgbClr>
            </a:outerShdw>
          </a:effectLst>
        </p:spPr>
        <p:txBody>
          <a:bodyPr/>
          <a:lstStyle>
            <a:lvl1pPr marL="357505" indent="-357505" algn="just" rtl="0" eaLnBrk="0" fontAlgn="base" hangingPunct="0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itchFamily="18" charset="2"/>
              <a:buChar char="f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57505" indent="-357505" algn="l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>
                <a:srgbClr val="E3BB6C"/>
              </a:buClr>
              <a:buFont typeface="幼圆" pitchFamily="49" charset="-122"/>
              <a:buChar char=" 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</a:lstStyle>
          <a:p>
            <a:pPr marL="0" lvl="0" indent="0" algn="ctr">
              <a:lnSpc>
                <a:spcPct val="10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1600" b="1" dirty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入行论</a:t>
            </a:r>
            <a:r>
              <a:rPr lang="en-US" altLang="zh-CN" sz="1600" b="1" dirty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·</a:t>
            </a:r>
            <a:r>
              <a:rPr lang="zh-CN" altLang="en-US" sz="1600" b="1" dirty="0" smtClean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第</a:t>
            </a:r>
            <a:r>
              <a:rPr lang="en-US" altLang="zh-CN" sz="1600" b="1" dirty="0" smtClean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113</a:t>
            </a:r>
            <a:r>
              <a:rPr lang="zh-CN" altLang="en-US" sz="1600" b="1" dirty="0" smtClean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课</a:t>
            </a:r>
            <a:endParaRPr lang="en-US" altLang="zh-CN" sz="1600" b="1" dirty="0">
              <a:solidFill>
                <a:srgbClr val="FFFFFF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lvl="0" indent="0" algn="ctr">
              <a:lnSpc>
                <a:spcPct val="10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1500" b="1" dirty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索达吉仁波切 宣讲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3"/>
          <p:cNvSpPr>
            <a:spLocks noGrp="1"/>
          </p:cNvSpPr>
          <p:nvPr>
            <p:ph type="subTitle" idx="4294967295"/>
          </p:nvPr>
        </p:nvSpPr>
        <p:spPr>
          <a:xfrm>
            <a:off x="2124075" y="3933825"/>
            <a:ext cx="2573338" cy="1382713"/>
          </a:xfrm>
        </p:spPr>
        <p:txBody>
          <a:bodyPr vert="horz" wrap="square" lIns="91440" tIns="45720" rIns="91440" bIns="45720" anchor="t" anchorCtr="0"/>
          <a:lstStyle>
            <a:lvl1pPr marL="0" lvl="0" indent="0" algn="ctr">
              <a:buClr>
                <a:schemeClr val="accent1"/>
              </a:buClr>
              <a:buSzPct val="80000"/>
              <a:buFont typeface="Wingdings" panose="05000000000000000000" pitchFamily="2" charset="2"/>
              <a:buNone/>
              <a:defRPr/>
            </a:lvl1pPr>
            <a:lvl2pPr marL="0" lvl="1" indent="0" algn="ctr">
              <a:buClr>
                <a:srgbClr val="DABE8B"/>
              </a:buClr>
              <a:buSzTx/>
              <a:buFont typeface="幼圆" pitchFamily="49" charset="-122"/>
              <a:buNone/>
              <a:defRPr/>
            </a:lvl2pPr>
            <a:lvl3pPr marL="914400" lvl="2" indent="0" algn="ctr">
              <a:buClrTx/>
              <a:buSzTx/>
              <a:buFont typeface="Arial" panose="020B0604020202020204" pitchFamily="34" charset="0"/>
              <a:buNone/>
              <a:defRPr/>
            </a:lvl3pPr>
            <a:lvl4pPr marL="1371600" lvl="3" indent="0" algn="ctr">
              <a:buClrTx/>
              <a:buSzTx/>
              <a:buFont typeface="Arial" panose="020B0604020202020204" pitchFamily="34" charset="0"/>
              <a:buNone/>
              <a:defRPr/>
            </a:lvl4pPr>
            <a:lvl5pPr marL="1828800" lvl="4" indent="0" algn="ctr">
              <a:buClrTx/>
              <a:buSzTx/>
              <a:buFont typeface="Arial" panose="020B0604020202020204" pitchFamily="34" charset="0"/>
              <a:buNone/>
              <a:defRPr/>
            </a:lvl5pPr>
          </a:lstStyle>
          <a:p>
            <a:pPr lvl="0" algn="l" eaLnBrk="1" hangingPunct="1"/>
            <a:r>
              <a:rPr lang="zh-CN" altLang="zh-CN" sz="1800" b="1" dirty="0"/>
              <a:t>顶礼本师释迦摩尼佛</a:t>
            </a:r>
          </a:p>
          <a:p>
            <a:pPr lvl="0" algn="l" eaLnBrk="1" hangingPunct="1"/>
            <a:r>
              <a:rPr lang="zh-CN" altLang="zh-CN" sz="1800" b="1" dirty="0"/>
              <a:t>顶礼文殊智慧勇士</a:t>
            </a:r>
          </a:p>
          <a:p>
            <a:pPr lvl="0" algn="l" eaLnBrk="1" hangingPunct="1"/>
            <a:r>
              <a:rPr lang="zh-CN" altLang="zh-CN" sz="1800" b="1" dirty="0"/>
              <a:t>顶礼传承大恩上师</a:t>
            </a:r>
          </a:p>
        </p:txBody>
      </p:sp>
      <p:sp>
        <p:nvSpPr>
          <p:cNvPr id="5123" name="Rectangle 4"/>
          <p:cNvSpPr>
            <a:spLocks noGrp="1"/>
          </p:cNvSpPr>
          <p:nvPr/>
        </p:nvSpPr>
        <p:spPr>
          <a:xfrm>
            <a:off x="4427538" y="3789363"/>
            <a:ext cx="2573337" cy="166370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57505" indent="-357505" algn="just" rtl="0" eaLnBrk="0" fontAlgn="base" hangingPunct="0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{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57505" indent="-357505" algn="l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DABE8B"/>
              </a:buClr>
              <a:buFont typeface="幼圆" pitchFamily="49" charset="-122"/>
              <a:buChar char=" 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</a:lstStyle>
          <a:p>
            <a:pPr marL="0" lvl="0" indent="0" algn="r" eaLnBrk="1" hangingPunct="1">
              <a:buClr>
                <a:srgbClr val="826951"/>
              </a:buClr>
              <a:buSzPct val="60000"/>
              <a:buFont typeface="Wingdings 2" pitchFamily="18" charset="2"/>
              <a:buNone/>
            </a:pPr>
            <a:r>
              <a:rPr lang="zh-CN" altLang="zh-CN" sz="1800" b="1" dirty="0">
                <a:solidFill>
                  <a:srgbClr val="616467"/>
                </a:solidFill>
                <a:latin typeface="Arial" panose="020B0604020202020204" pitchFamily="34" charset="0"/>
              </a:rPr>
              <a:t>自大圣境五台山</a:t>
            </a:r>
          </a:p>
          <a:p>
            <a:pPr marL="0" lvl="0" indent="0" algn="r" eaLnBrk="1" hangingPunct="1">
              <a:buClr>
                <a:srgbClr val="826951"/>
              </a:buClr>
              <a:buSzPct val="60000"/>
              <a:buFont typeface="Wingdings 2" pitchFamily="18" charset="2"/>
              <a:buNone/>
            </a:pPr>
            <a:r>
              <a:rPr lang="zh-CN" altLang="zh-CN" sz="1800" b="1" dirty="0">
                <a:solidFill>
                  <a:srgbClr val="616467"/>
                </a:solidFill>
                <a:latin typeface="Arial" panose="020B0604020202020204" pitchFamily="34" charset="0"/>
              </a:rPr>
              <a:t>文殊加持入心间</a:t>
            </a:r>
          </a:p>
          <a:p>
            <a:pPr marL="0" lvl="0" indent="0" algn="r" eaLnBrk="1" hangingPunct="1">
              <a:buClr>
                <a:srgbClr val="826951"/>
              </a:buClr>
              <a:buSzPct val="60000"/>
              <a:buFont typeface="Wingdings 2" pitchFamily="18" charset="2"/>
              <a:buNone/>
            </a:pPr>
            <a:r>
              <a:rPr lang="zh-CN" altLang="zh-CN" sz="1800" b="1" dirty="0">
                <a:solidFill>
                  <a:srgbClr val="616467"/>
                </a:solidFill>
                <a:latin typeface="Arial" panose="020B0604020202020204" pitchFamily="34" charset="0"/>
              </a:rPr>
              <a:t>祈祷晋美彭措足</a:t>
            </a:r>
          </a:p>
          <a:p>
            <a:pPr marL="0" lvl="0" indent="0" algn="r" eaLnBrk="1" hangingPunct="1">
              <a:buClr>
                <a:srgbClr val="826951"/>
              </a:buClr>
              <a:buSzPct val="60000"/>
              <a:buFont typeface="Wingdings 2" pitchFamily="18" charset="2"/>
              <a:buNone/>
            </a:pPr>
            <a:r>
              <a:rPr lang="zh-CN" altLang="zh-CN" sz="1800" b="1" dirty="0">
                <a:solidFill>
                  <a:srgbClr val="616467"/>
                </a:solidFill>
                <a:latin typeface="Arial" panose="020B0604020202020204" pitchFamily="34" charset="0"/>
              </a:rPr>
              <a:t>证悟意传求加持</a:t>
            </a:r>
          </a:p>
        </p:txBody>
      </p:sp>
      <p:sp>
        <p:nvSpPr>
          <p:cNvPr id="5124" name="Rectangle 5"/>
          <p:cNvSpPr>
            <a:spLocks noGrp="1"/>
          </p:cNvSpPr>
          <p:nvPr/>
        </p:nvSpPr>
        <p:spPr>
          <a:xfrm>
            <a:off x="2763838" y="5516563"/>
            <a:ext cx="5367337" cy="484187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57505" indent="-357505" algn="just" rtl="0" eaLnBrk="0" fontAlgn="base" hangingPunct="0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{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57505" indent="-357505" algn="l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DABE8B"/>
              </a:buClr>
              <a:buFont typeface="幼圆" pitchFamily="49" charset="-122"/>
              <a:buChar char=" 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</a:lstStyle>
          <a:p>
            <a:pPr marL="0" lvl="0" indent="0" eaLnBrk="1" hangingPunct="1">
              <a:buClr>
                <a:srgbClr val="826951"/>
              </a:buClr>
              <a:buSzPct val="60000"/>
              <a:buFont typeface="Wingdings 2" pitchFamily="18" charset="2"/>
              <a:buNone/>
            </a:pPr>
            <a:r>
              <a:rPr lang="zh-CN" altLang="zh-CN" sz="2000" b="1" i="1" dirty="0">
                <a:solidFill>
                  <a:srgbClr val="D00000"/>
                </a:solidFill>
                <a:latin typeface="Arial" panose="020B0604020202020204" pitchFamily="34" charset="0"/>
              </a:rPr>
              <a:t>为度化一切众生发无上殊胜的菩提心而学习</a:t>
            </a:r>
          </a:p>
        </p:txBody>
      </p:sp>
      <p:pic>
        <p:nvPicPr>
          <p:cNvPr id="5125" name="Picture 6" descr="%MV`K6N{36%5XM2A7BYBQ_4"/>
          <p:cNvPicPr>
            <a:picLocks noChangeAspect="1"/>
          </p:cNvPicPr>
          <p:nvPr/>
        </p:nvPicPr>
        <p:blipFill>
          <a:blip r:embed="rId2"/>
          <a:srcRect l="11063" r="957" b="48874"/>
          <a:stretch>
            <a:fillRect/>
          </a:stretch>
        </p:blipFill>
        <p:spPr>
          <a:xfrm>
            <a:off x="2195513" y="1557338"/>
            <a:ext cx="4673600" cy="22225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/>
          </p:cNvSpPr>
          <p:nvPr>
            <p:ph type="title" idx="4294967295"/>
          </p:nvPr>
        </p:nvSpPr>
        <p:spPr>
          <a:xfrm>
            <a:off x="638175" y="312738"/>
            <a:ext cx="7851775" cy="654050"/>
          </a:xfrm>
          <a:solidFill>
            <a:srgbClr val="990000">
              <a:alpha val="100000"/>
            </a:srgbClr>
          </a:solidFill>
        </p:spPr>
        <p:txBody>
          <a:bodyPr vert="horz" wrap="square" lIns="91440" tIns="45720" rIns="91440" bIns="45720" anchor="b" anchorCtr="0"/>
          <a:lstStyle/>
          <a:p>
            <a:pPr algn="ctr" eaLnBrk="1" hangingPunct="1"/>
            <a:r>
              <a:rPr lang="zh-CN" altLang="zh-CN" dirty="0">
                <a:solidFill>
                  <a:schemeClr val="bg1"/>
                </a:solidFill>
                <a:latin typeface="幼圆" pitchFamily="49" charset="-122"/>
              </a:rPr>
              <a:t>回      向</a:t>
            </a:r>
          </a:p>
        </p:txBody>
      </p:sp>
      <p:sp>
        <p:nvSpPr>
          <p:cNvPr id="32771" name="Rectangle 3"/>
          <p:cNvSpPr>
            <a:spLocks noGrp="1"/>
          </p:cNvSpPr>
          <p:nvPr>
            <p:ph type="body" idx="4294967295"/>
          </p:nvPr>
        </p:nvSpPr>
        <p:spPr>
          <a:xfrm>
            <a:off x="1849438" y="1111250"/>
            <a:ext cx="5429250" cy="5491163"/>
          </a:xfrm>
          <a:ln w="76200" cmpd="tri">
            <a:solidFill>
              <a:srgbClr val="990000">
                <a:alpha val="100000"/>
              </a:srgbClr>
            </a:solidFill>
            <a:miter lim="800000"/>
          </a:ln>
        </p:spPr>
        <p:txBody>
          <a:bodyPr vert="horz" wrap="square" lIns="91440" tIns="45720" rIns="91440" bIns="45720" anchor="t" anchorCtr="0"/>
          <a:lstStyle/>
          <a:p>
            <a:pPr algn="ctr" eaLnBrk="1" hangingPunct="1">
              <a:lnSpc>
                <a:spcPct val="90000"/>
              </a:lnSpc>
              <a:buNone/>
            </a:pPr>
            <a:endParaRPr lang="zh-CN" altLang="en-US" sz="1800" b="1" dirty="0">
              <a:solidFill>
                <a:srgbClr val="990000"/>
              </a:solidFill>
              <a:latin typeface="宋体" panose="02010600030101010101" pitchFamily="2" charset="-122"/>
            </a:endParaRPr>
          </a:p>
          <a:p>
            <a:pPr algn="ctr" eaLnBrk="1" hangingPunct="1">
              <a:lnSpc>
                <a:spcPct val="90000"/>
              </a:lnSpc>
              <a:buNone/>
            </a:pPr>
            <a:r>
              <a:rPr lang="zh-CN" altLang="en-US" b="1" dirty="0">
                <a:solidFill>
                  <a:srgbClr val="990000"/>
                </a:solidFill>
                <a:latin typeface="宋体" panose="02010600030101010101" pitchFamily="2" charset="-122"/>
              </a:rPr>
              <a:t>所南德义檀嘉热巴涅</a:t>
            </a:r>
            <a:endParaRPr lang="en-US" altLang="zh-CN" b="1" dirty="0">
              <a:solidFill>
                <a:srgbClr val="990000"/>
              </a:solidFill>
              <a:latin typeface="宋体" panose="02010600030101010101" pitchFamily="2" charset="-122"/>
            </a:endParaRPr>
          </a:p>
          <a:p>
            <a:pPr algn="ctr" eaLnBrk="1" hangingPunct="1">
              <a:lnSpc>
                <a:spcPct val="90000"/>
              </a:lnSpc>
              <a:buNone/>
            </a:pPr>
            <a:r>
              <a:rPr lang="zh-CN" altLang="en-US" b="1" dirty="0">
                <a:solidFill>
                  <a:srgbClr val="990000"/>
                </a:solidFill>
                <a:latin typeface="宋体" panose="02010600030101010101" pitchFamily="2" charset="-122"/>
              </a:rPr>
              <a:t>托内尼波札南潘协将 </a:t>
            </a:r>
            <a:endParaRPr lang="en-US" altLang="zh-CN" b="1" dirty="0">
              <a:solidFill>
                <a:srgbClr val="990000"/>
              </a:solidFill>
              <a:latin typeface="宋体" panose="02010600030101010101" pitchFamily="2" charset="-122"/>
            </a:endParaRPr>
          </a:p>
          <a:p>
            <a:pPr algn="ctr" eaLnBrk="1" hangingPunct="1">
              <a:lnSpc>
                <a:spcPct val="90000"/>
              </a:lnSpc>
              <a:buNone/>
            </a:pPr>
            <a:r>
              <a:rPr lang="zh-CN" altLang="en-US" b="1" dirty="0">
                <a:solidFill>
                  <a:srgbClr val="990000"/>
                </a:solidFill>
                <a:latin typeface="宋体" panose="02010600030101010101" pitchFamily="2" charset="-122"/>
              </a:rPr>
              <a:t>杰嘎纳其瓦隆彻巴耶 </a:t>
            </a:r>
            <a:endParaRPr lang="en-US" altLang="zh-CN" b="1" dirty="0">
              <a:solidFill>
                <a:srgbClr val="990000"/>
              </a:solidFill>
              <a:latin typeface="宋体" panose="02010600030101010101" pitchFamily="2" charset="-122"/>
            </a:endParaRPr>
          </a:p>
          <a:p>
            <a:pPr algn="ctr" eaLnBrk="1" hangingPunct="1">
              <a:lnSpc>
                <a:spcPct val="90000"/>
              </a:lnSpc>
              <a:buNone/>
            </a:pPr>
            <a:r>
              <a:rPr lang="zh-CN" altLang="en-US" b="1" dirty="0">
                <a:solidFill>
                  <a:srgbClr val="990000"/>
                </a:solidFill>
                <a:latin typeface="宋体" panose="02010600030101010101" pitchFamily="2" charset="-122"/>
              </a:rPr>
              <a:t>哲波措利卓瓦卓瓦效</a:t>
            </a:r>
            <a:endParaRPr lang="en-US" altLang="zh-CN" b="1" dirty="0">
              <a:solidFill>
                <a:srgbClr val="990000"/>
              </a:solidFill>
              <a:latin typeface="宋体" panose="02010600030101010101" pitchFamily="2" charset="-122"/>
            </a:endParaRPr>
          </a:p>
          <a:p>
            <a:pPr algn="ctr" eaLnBrk="1" hangingPunct="1">
              <a:lnSpc>
                <a:spcPct val="90000"/>
              </a:lnSpc>
              <a:buNone/>
            </a:pPr>
            <a:endParaRPr lang="en-US" altLang="zh-CN" b="1" dirty="0">
              <a:solidFill>
                <a:srgbClr val="990000"/>
              </a:solidFill>
              <a:latin typeface="宋体" panose="02010600030101010101" pitchFamily="2" charset="-122"/>
            </a:endParaRPr>
          </a:p>
          <a:p>
            <a:pPr algn="ctr" eaLnBrk="1" hangingPunct="1">
              <a:lnSpc>
                <a:spcPct val="90000"/>
              </a:lnSpc>
              <a:buNone/>
            </a:pPr>
            <a:r>
              <a:rPr lang="zh-CN" altLang="en-US" b="1" dirty="0">
                <a:solidFill>
                  <a:srgbClr val="990000"/>
                </a:solidFill>
                <a:latin typeface="宋体" panose="02010600030101010101" pitchFamily="2" charset="-122"/>
              </a:rPr>
              <a:t>文殊师利勇猛智  普贤慧行亦复然</a:t>
            </a:r>
          </a:p>
          <a:p>
            <a:pPr algn="ctr" eaLnBrk="1" hangingPunct="1">
              <a:lnSpc>
                <a:spcPct val="90000"/>
              </a:lnSpc>
              <a:buNone/>
            </a:pPr>
            <a:r>
              <a:rPr lang="zh-CN" altLang="en-US" b="1" dirty="0">
                <a:solidFill>
                  <a:srgbClr val="990000"/>
                </a:solidFill>
                <a:latin typeface="宋体" panose="02010600030101010101" pitchFamily="2" charset="-122"/>
              </a:rPr>
              <a:t>我今回向诸善根   随彼一切常修学</a:t>
            </a:r>
            <a:endParaRPr lang="en-US" altLang="zh-CN" b="1" dirty="0">
              <a:solidFill>
                <a:srgbClr val="990000"/>
              </a:solidFill>
              <a:latin typeface="宋体" panose="02010600030101010101" pitchFamily="2" charset="-122"/>
            </a:endParaRPr>
          </a:p>
          <a:p>
            <a:pPr algn="ctr" eaLnBrk="1" hangingPunct="1">
              <a:lnSpc>
                <a:spcPct val="90000"/>
              </a:lnSpc>
              <a:buNone/>
            </a:pPr>
            <a:r>
              <a:rPr lang="zh-CN" altLang="en-US" b="1" dirty="0">
                <a:solidFill>
                  <a:srgbClr val="990000"/>
                </a:solidFill>
                <a:latin typeface="宋体" panose="02010600030101010101" pitchFamily="2" charset="-122"/>
              </a:rPr>
              <a:t>三世诸佛所称叹   如是最胜诸大愿</a:t>
            </a:r>
            <a:endParaRPr lang="en-US" altLang="zh-CN" b="1" dirty="0">
              <a:solidFill>
                <a:srgbClr val="990000"/>
              </a:solidFill>
              <a:latin typeface="宋体" panose="02010600030101010101" pitchFamily="2" charset="-122"/>
            </a:endParaRPr>
          </a:p>
          <a:p>
            <a:pPr algn="ctr" eaLnBrk="1" hangingPunct="1">
              <a:lnSpc>
                <a:spcPct val="90000"/>
              </a:lnSpc>
              <a:buNone/>
            </a:pPr>
            <a:r>
              <a:rPr lang="zh-CN" altLang="en-US" b="1" dirty="0">
                <a:solidFill>
                  <a:srgbClr val="990000"/>
                </a:solidFill>
                <a:latin typeface="宋体" panose="02010600030101010101" pitchFamily="2" charset="-122"/>
              </a:rPr>
              <a:t>我今回向诸善根   为得普贤殊胜行</a:t>
            </a:r>
            <a:endParaRPr lang="en-US" altLang="zh-CN" b="1" dirty="0">
              <a:solidFill>
                <a:srgbClr val="990000"/>
              </a:solidFill>
              <a:latin typeface="宋体" panose="02010600030101010101" pitchFamily="2" charset="-122"/>
            </a:endParaRPr>
          </a:p>
          <a:p>
            <a:pPr algn="ctr" eaLnBrk="1" hangingPunct="1">
              <a:lnSpc>
                <a:spcPct val="90000"/>
              </a:lnSpc>
              <a:buNone/>
            </a:pPr>
            <a:endParaRPr lang="en-US" altLang="zh-CN" b="1" dirty="0">
              <a:solidFill>
                <a:srgbClr val="990000"/>
              </a:solidFill>
              <a:latin typeface="宋体" panose="02010600030101010101" pitchFamily="2" charset="-122"/>
            </a:endParaRPr>
          </a:p>
          <a:p>
            <a:pPr algn="ctr" eaLnBrk="1" hangingPunct="1">
              <a:lnSpc>
                <a:spcPct val="90000"/>
              </a:lnSpc>
              <a:buNone/>
            </a:pPr>
            <a:r>
              <a:rPr lang="zh-CN" altLang="en-US" b="1" dirty="0">
                <a:solidFill>
                  <a:srgbClr val="990000"/>
                </a:solidFill>
                <a:latin typeface="宋体" panose="02010600030101010101" pitchFamily="2" charset="-122"/>
              </a:rPr>
              <a:t>生生世世不离师</a:t>
            </a:r>
            <a:r>
              <a:rPr lang="en-US" altLang="zh-CN" b="1" dirty="0">
                <a:solidFill>
                  <a:srgbClr val="990000"/>
                </a:solidFill>
                <a:latin typeface="宋体" panose="02010600030101010101" pitchFamily="2" charset="-122"/>
              </a:rPr>
              <a:t>   </a:t>
            </a:r>
            <a:r>
              <a:rPr lang="zh-CN" altLang="en-US" b="1" dirty="0">
                <a:solidFill>
                  <a:srgbClr val="990000"/>
                </a:solidFill>
                <a:latin typeface="宋体" panose="02010600030101010101" pitchFamily="2" charset="-122"/>
              </a:rPr>
              <a:t>恒时享用胜法乐</a:t>
            </a:r>
            <a:endParaRPr lang="en-US" altLang="zh-CN" b="1" dirty="0">
              <a:solidFill>
                <a:srgbClr val="990000"/>
              </a:solidFill>
              <a:latin typeface="宋体" panose="02010600030101010101" pitchFamily="2" charset="-122"/>
            </a:endParaRPr>
          </a:p>
          <a:p>
            <a:pPr algn="ctr" eaLnBrk="1" hangingPunct="1">
              <a:lnSpc>
                <a:spcPct val="90000"/>
              </a:lnSpc>
              <a:buNone/>
            </a:pPr>
            <a:r>
              <a:rPr lang="zh-CN" altLang="en-US" b="1" dirty="0">
                <a:solidFill>
                  <a:srgbClr val="990000"/>
                </a:solidFill>
                <a:latin typeface="宋体" panose="02010600030101010101" pitchFamily="2" charset="-122"/>
              </a:rPr>
              <a:t>圆满地道功德已</a:t>
            </a:r>
            <a:r>
              <a:rPr lang="en-US" altLang="zh-CN" b="1" dirty="0">
                <a:solidFill>
                  <a:srgbClr val="990000"/>
                </a:solidFill>
                <a:latin typeface="宋体" panose="02010600030101010101" pitchFamily="2" charset="-122"/>
              </a:rPr>
              <a:t>   </a:t>
            </a:r>
            <a:r>
              <a:rPr lang="zh-CN" altLang="en-US" b="1" dirty="0">
                <a:solidFill>
                  <a:srgbClr val="990000"/>
                </a:solidFill>
                <a:latin typeface="宋体" panose="02010600030101010101" pitchFamily="2" charset="-122"/>
              </a:rPr>
              <a:t>唯愿速得金刚持</a:t>
            </a:r>
          </a:p>
        </p:txBody>
      </p:sp>
      <p:pic>
        <p:nvPicPr>
          <p:cNvPr id="3277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" y="996950"/>
            <a:ext cx="1504950" cy="1852613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矩形 8"/>
          <p:cNvSpPr/>
          <p:nvPr/>
        </p:nvSpPr>
        <p:spPr>
          <a:xfrm>
            <a:off x="3276600" y="666750"/>
            <a:ext cx="2887663" cy="52228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57505" indent="-357505" algn="just" rtl="0" eaLnBrk="0" fontAlgn="base" hangingPunct="0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itchFamily="18" charset="2"/>
              <a:buChar char="f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57505" indent="-357505" algn="l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>
                <a:srgbClr val="E3BB6C"/>
              </a:buClr>
              <a:buFont typeface="幼圆" pitchFamily="49" charset="-122"/>
              <a:buChar char=" 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</a:lstStyle>
          <a:p>
            <a:pPr marL="0" lvl="0" indent="0" algn="l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2800" b="1" dirty="0">
                <a:solidFill>
                  <a:srgbClr val="BC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顶礼寂天菩萨</a:t>
            </a:r>
            <a:endParaRPr lang="zh-CN" altLang="zh-CN" sz="2800" dirty="0">
              <a:solidFill>
                <a:srgbClr val="BC0000"/>
              </a:solidFill>
              <a:latin typeface="黑体" panose="02010609060101010101" pitchFamily="49" charset="-122"/>
              <a:ea typeface="黑体" panose="02010609060101010101" pitchFamily="49" charset="-122"/>
              <a:sym typeface="黑体" panose="02010609060101010101" pitchFamily="49" charset="-122"/>
            </a:endParaRPr>
          </a:p>
        </p:txBody>
      </p:sp>
      <p:pic>
        <p:nvPicPr>
          <p:cNvPr id="6147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085" y="2492375"/>
            <a:ext cx="2009140" cy="247396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148" name="矩形 1"/>
          <p:cNvSpPr/>
          <p:nvPr/>
        </p:nvSpPr>
        <p:spPr>
          <a:xfrm>
            <a:off x="4356100" y="2420620"/>
            <a:ext cx="3168650" cy="265620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57505" indent="-357505" algn="just" rtl="0" eaLnBrk="0" fontAlgn="base" hangingPunct="0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itchFamily="18" charset="2"/>
              <a:buChar char="f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57505" indent="-357505" algn="l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>
                <a:srgbClr val="E3BB6C"/>
              </a:buClr>
              <a:buFont typeface="幼圆" pitchFamily="49" charset="-122"/>
              <a:buChar char=" 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</a:lstStyle>
          <a:p>
            <a:pPr marL="0" lvl="0" indent="0" algn="l">
              <a:lnSpc>
                <a:spcPts val="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8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尽舍国政善开显</a:t>
            </a:r>
          </a:p>
          <a:p>
            <a:pPr marL="0" lvl="0" indent="0" algn="l">
              <a:lnSpc>
                <a:spcPts val="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8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稀奇佛子行之理</a:t>
            </a:r>
          </a:p>
          <a:p>
            <a:pPr marL="0" lvl="0" indent="0" algn="l">
              <a:lnSpc>
                <a:spcPts val="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8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弘扬佛陀教法者</a:t>
            </a:r>
          </a:p>
          <a:p>
            <a:pPr marL="0" lvl="0" indent="0" algn="l">
              <a:lnSpc>
                <a:spcPts val="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8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寂天菩萨前顶礼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8"/>
          <p:cNvSpPr/>
          <p:nvPr/>
        </p:nvSpPr>
        <p:spPr>
          <a:xfrm>
            <a:off x="3060065" y="332105"/>
            <a:ext cx="2968625" cy="52197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57505" indent="-357505" algn="just" rtl="0" eaLnBrk="0" fontAlgn="base" hangingPunct="0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itchFamily="18" charset="2"/>
              <a:buChar char="f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57505" indent="-357505" algn="l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>
                <a:srgbClr val="E3BB6C"/>
              </a:buClr>
              <a:buFont typeface="幼圆" pitchFamily="49" charset="-122"/>
              <a:buChar char=" 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</a:lstStyle>
          <a:p>
            <a:pPr marL="0" lvl="0" indent="0" algn="l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2800" b="1" dirty="0">
                <a:solidFill>
                  <a:srgbClr val="BC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入行</a:t>
            </a:r>
            <a:r>
              <a:rPr lang="zh-CN" altLang="en-US" sz="2800" b="1" dirty="0" smtClean="0">
                <a:solidFill>
                  <a:srgbClr val="BC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论</a:t>
            </a:r>
            <a:r>
              <a:rPr lang="en-US" altLang="zh-CN" sz="2800" b="1" dirty="0" smtClean="0">
                <a:solidFill>
                  <a:srgbClr val="BC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112</a:t>
            </a:r>
            <a:r>
              <a:rPr lang="zh-CN" altLang="en-US" sz="2800" b="1" dirty="0" smtClean="0">
                <a:solidFill>
                  <a:srgbClr val="BC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课</a:t>
            </a:r>
            <a:r>
              <a:rPr lang="zh-CN" altLang="en-US" sz="2800" b="1" dirty="0">
                <a:solidFill>
                  <a:srgbClr val="BC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科判</a:t>
            </a:r>
            <a:endParaRPr lang="zh-CN" altLang="zh-CN" sz="2800" dirty="0">
              <a:solidFill>
                <a:srgbClr val="BC0000"/>
              </a:solidFill>
              <a:latin typeface="黑体" panose="02010609060101010101" pitchFamily="49" charset="-122"/>
              <a:ea typeface="黑体" panose="02010609060101010101" pitchFamily="49" charset="-122"/>
              <a:sym typeface="黑体" panose="02010609060101010101" pitchFamily="49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211" y="1157640"/>
            <a:ext cx="8475691" cy="5223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364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斜纹 7"/>
          <p:cNvSpPr/>
          <p:nvPr/>
        </p:nvSpPr>
        <p:spPr>
          <a:xfrm>
            <a:off x="2268538" y="0"/>
            <a:ext cx="322262" cy="323850"/>
          </a:xfrm>
          <a:custGeom>
            <a:avLst/>
            <a:gdLst/>
            <a:ahLst/>
            <a:cxnLst>
              <a:cxn ang="0">
                <a:pos x="0" y="161925"/>
              </a:cxn>
              <a:cxn ang="0">
                <a:pos x="90213" y="0"/>
              </a:cxn>
              <a:cxn ang="0">
                <a:pos x="180431" y="0"/>
              </a:cxn>
              <a:cxn ang="0">
                <a:pos x="0" y="323850"/>
              </a:cxn>
              <a:cxn ang="0">
                <a:pos x="0" y="161925"/>
              </a:cxn>
            </a:cxnLst>
            <a:rect l="0" t="0" r="0" b="0"/>
            <a:pathLst>
              <a:path w="323850" h="323850">
                <a:moveTo>
                  <a:pt x="0" y="161925"/>
                </a:moveTo>
                <a:lnTo>
                  <a:pt x="161925" y="0"/>
                </a:lnTo>
                <a:lnTo>
                  <a:pt x="323850" y="0"/>
                </a:lnTo>
                <a:lnTo>
                  <a:pt x="0" y="323850"/>
                </a:lnTo>
                <a:lnTo>
                  <a:pt x="0" y="161925"/>
                </a:ln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8195" name="斜纹 7"/>
          <p:cNvSpPr/>
          <p:nvPr/>
        </p:nvSpPr>
        <p:spPr>
          <a:xfrm rot="10800000">
            <a:off x="8820150" y="404813"/>
            <a:ext cx="323850" cy="323850"/>
          </a:xfrm>
          <a:custGeom>
            <a:avLst/>
            <a:gdLst/>
            <a:ahLst/>
            <a:cxnLst>
              <a:cxn ang="0">
                <a:pos x="0" y="161925"/>
              </a:cxn>
              <a:cxn ang="0">
                <a:pos x="161925" y="0"/>
              </a:cxn>
              <a:cxn ang="0">
                <a:pos x="323850" y="0"/>
              </a:cxn>
              <a:cxn ang="0">
                <a:pos x="0" y="323850"/>
              </a:cxn>
              <a:cxn ang="0">
                <a:pos x="0" y="161925"/>
              </a:cxn>
            </a:cxnLst>
            <a:rect l="0" t="0" r="0" b="0"/>
            <a:pathLst>
              <a:path w="323850" h="323850">
                <a:moveTo>
                  <a:pt x="0" y="161925"/>
                </a:moveTo>
                <a:lnTo>
                  <a:pt x="161925" y="0"/>
                </a:lnTo>
                <a:lnTo>
                  <a:pt x="323850" y="0"/>
                </a:lnTo>
                <a:lnTo>
                  <a:pt x="0" y="323850"/>
                </a:lnTo>
                <a:lnTo>
                  <a:pt x="0" y="161925"/>
                </a:ln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8196" name="圆角矩形 21"/>
          <p:cNvSpPr/>
          <p:nvPr/>
        </p:nvSpPr>
        <p:spPr>
          <a:xfrm>
            <a:off x="179388" y="115888"/>
            <a:ext cx="1944687" cy="649287"/>
          </a:xfrm>
          <a:prstGeom prst="roundRect">
            <a:avLst>
              <a:gd name="adj" fmla="val 16667"/>
            </a:avLst>
          </a:prstGeom>
          <a:solidFill>
            <a:schemeClr val="accent1">
              <a:alpha val="85097"/>
            </a:schemeClr>
          </a:solidFill>
          <a:ln w="9525">
            <a:noFill/>
          </a:ln>
          <a:effectLst>
            <a:outerShdw dist="38100" dir="2699999" algn="ctr" rotWithShape="0">
              <a:srgbClr val="000000">
                <a:alpha val="35999"/>
              </a:srgbClr>
            </a:outerShdw>
          </a:effectLst>
        </p:spPr>
        <p:txBody>
          <a:bodyPr/>
          <a:lstStyle>
            <a:lvl1pPr marL="357505" indent="-357505" algn="just" rtl="0" eaLnBrk="0" fontAlgn="base" hangingPunct="0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itchFamily="18" charset="2"/>
              <a:buChar char="f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57505" indent="-357505" algn="l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>
                <a:srgbClr val="E3BB6C"/>
              </a:buClr>
              <a:buFont typeface="幼圆" pitchFamily="49" charset="-122"/>
              <a:buChar char=" 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</a:lstStyle>
          <a:p>
            <a:pPr marL="0" lvl="0" indent="0" algn="ctr">
              <a:lnSpc>
                <a:spcPct val="10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16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入行论</a:t>
            </a:r>
            <a:r>
              <a:rPr lang="en-US" altLang="zh-CN" sz="16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·</a:t>
            </a:r>
            <a:r>
              <a:rPr lang="zh-CN" altLang="en-US" sz="1600" b="1" dirty="0" smtClean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第</a:t>
            </a:r>
            <a:r>
              <a:rPr lang="en-US" altLang="zh-CN" sz="1600" b="1" dirty="0" smtClean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113</a:t>
            </a:r>
            <a:r>
              <a:rPr lang="zh-CN" altLang="en-US" sz="1600" b="1" dirty="0" smtClean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课</a:t>
            </a:r>
            <a:endParaRPr lang="en-US" altLang="zh-CN" sz="1600" b="1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lvl="0" indent="0" algn="ctr">
              <a:lnSpc>
                <a:spcPct val="10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15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索达吉仁波切 宣讲</a:t>
            </a:r>
          </a:p>
        </p:txBody>
      </p:sp>
      <p:pic>
        <p:nvPicPr>
          <p:cNvPr id="8197" name="直接连接符 59"/>
          <p:cNvPicPr/>
          <p:nvPr/>
        </p:nvPicPr>
        <p:blipFill>
          <a:blip r:embed="rId2"/>
          <a:stretch>
            <a:fillRect/>
          </a:stretch>
        </p:blipFill>
        <p:spPr>
          <a:xfrm>
            <a:off x="2268538" y="722313"/>
            <a:ext cx="6696075" cy="4603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198" name="Rectangle 39"/>
          <p:cNvSpPr>
            <a:spLocks noGrp="1"/>
          </p:cNvSpPr>
          <p:nvPr/>
        </p:nvSpPr>
        <p:spPr>
          <a:xfrm>
            <a:off x="2700338" y="125413"/>
            <a:ext cx="5422900" cy="5588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>
            <a:lvl1pPr marL="357505" indent="-357505" algn="just" rtl="0" eaLnBrk="0" fontAlgn="base" hangingPunct="0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itchFamily="18" charset="2"/>
              <a:buChar char="f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57505" indent="-357505" algn="l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>
                <a:srgbClr val="E3BB6C"/>
              </a:buClr>
              <a:buFont typeface="幼圆" pitchFamily="49" charset="-122"/>
              <a:buChar char=" 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</a:lstStyle>
          <a:p>
            <a:pPr marL="0" lvl="0" indent="0" algn="ctr">
              <a:lnSpc>
                <a:spcPct val="10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3000" b="1" dirty="0" smtClean="0">
                <a:solidFill>
                  <a:srgbClr val="C00000"/>
                </a:solidFill>
                <a:sym typeface="Calibri" panose="020F0502020204030204" pitchFamily="34" charset="0"/>
              </a:rPr>
              <a:t>113</a:t>
            </a:r>
            <a:r>
              <a:rPr lang="zh-CN" altLang="en-US" sz="3000" b="1" dirty="0" smtClean="0">
                <a:solidFill>
                  <a:srgbClr val="C00000"/>
                </a:solidFill>
                <a:sym typeface="Calibri" panose="020F0502020204030204" pitchFamily="34" charset="0"/>
              </a:rPr>
              <a:t>课</a:t>
            </a:r>
            <a:r>
              <a:rPr lang="zh-CN" altLang="en-US" sz="3000" b="1" dirty="0">
                <a:solidFill>
                  <a:srgbClr val="C00000"/>
                </a:solidFill>
                <a:sym typeface="Calibri" panose="020F0502020204030204" pitchFamily="34" charset="0"/>
              </a:rPr>
              <a:t>总义归摄</a:t>
            </a:r>
          </a:p>
        </p:txBody>
      </p:sp>
      <p:sp>
        <p:nvSpPr>
          <p:cNvPr id="8199" name="文本框 117"/>
          <p:cNvSpPr txBox="1"/>
          <p:nvPr/>
        </p:nvSpPr>
        <p:spPr>
          <a:xfrm rot="-5400000">
            <a:off x="-615950" y="5916613"/>
            <a:ext cx="1558925" cy="323850"/>
          </a:xfrm>
          <a:prstGeom prst="rect">
            <a:avLst/>
          </a:prstGeom>
          <a:solidFill>
            <a:srgbClr val="CCCC00"/>
          </a:solidFill>
          <a:ln w="9525">
            <a:noFill/>
          </a:ln>
        </p:spPr>
        <p:txBody>
          <a:bodyPr lIns="0" tIns="0" rIns="0" bIns="0" anchor="ctr" anchorCtr="0"/>
          <a:lstStyle>
            <a:lvl1pPr marL="357505" indent="-357505" algn="just" rtl="0" eaLnBrk="0" fontAlgn="base" hangingPunct="0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itchFamily="18" charset="2"/>
              <a:buChar char="f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57505" indent="-357505" algn="l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>
                <a:srgbClr val="E3BB6C"/>
              </a:buClr>
              <a:buFont typeface="幼圆" pitchFamily="49" charset="-122"/>
              <a:buChar char=" 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</a:lstStyle>
          <a:p>
            <a:pPr marL="0" lvl="0" indent="0" algn="l">
              <a:lnSpc>
                <a:spcPct val="10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1800" b="1" dirty="0">
                <a:solidFill>
                  <a:srgbClr val="FFFFFF"/>
                </a:solidFill>
                <a:latin typeface="宋体" panose="02010600030101010101" pitchFamily="2" charset="-122"/>
              </a:rPr>
              <a:t>  </a:t>
            </a:r>
            <a:r>
              <a:rPr lang="zh-CN" altLang="en-US" sz="1800" b="1" dirty="0"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皈   依</a:t>
            </a:r>
            <a:endParaRPr lang="zh-CN" altLang="zh-CN" sz="1800" b="1" dirty="0">
              <a:solidFill>
                <a:srgbClr val="FFFF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8200" name="矩形 10"/>
          <p:cNvSpPr/>
          <p:nvPr/>
        </p:nvSpPr>
        <p:spPr>
          <a:xfrm>
            <a:off x="3178696" y="1916832"/>
            <a:ext cx="5254987" cy="3139321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57505" indent="-357505" algn="just" rtl="0" eaLnBrk="0" fontAlgn="base" hangingPunct="0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itchFamily="18" charset="2"/>
              <a:buChar char="f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57505" indent="-357505" algn="l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>
                <a:srgbClr val="E3BB6C"/>
              </a:buClr>
              <a:buFont typeface="幼圆" pitchFamily="49" charset="-122"/>
              <a:buChar char=" 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</a:lstStyle>
          <a:p>
            <a:pPr marL="0" lvl="0" indent="0" algn="l" eaLnBrk="1" latinLnBrk="1" hangingPunct="1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r>
              <a:rPr lang="zh-CN" altLang="en-US" sz="1800" dirty="0">
                <a:solidFill>
                  <a:srgbClr val="8D341F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前一个科判讲了贪执的过患，现在学习所贪对境之过</a:t>
            </a:r>
            <a:r>
              <a:rPr lang="zh-CN" altLang="en-US" sz="1800" dirty="0" smtClean="0">
                <a:solidFill>
                  <a:srgbClr val="8D341F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患</a:t>
            </a:r>
            <a:r>
              <a:rPr lang="zh-CN" altLang="en-US" sz="1800" dirty="0">
                <a:solidFill>
                  <a:srgbClr val="8D341F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，</a:t>
            </a:r>
            <a:r>
              <a:rPr lang="zh-CN" altLang="en-US" sz="1800" dirty="0" smtClean="0">
                <a:solidFill>
                  <a:srgbClr val="8D341F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分</a:t>
            </a:r>
            <a:r>
              <a:rPr lang="zh-CN" altLang="en-US" sz="1800" dirty="0">
                <a:solidFill>
                  <a:srgbClr val="8D341F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了两个科判：“耽著凡夫非为所依”和“如何相应时机而交往”。其中“耽著凡夫非为所依”又分了三个科判：略说、广说、摄</a:t>
            </a:r>
            <a:r>
              <a:rPr lang="zh-CN" altLang="en-US" sz="1800" dirty="0" smtClean="0">
                <a:solidFill>
                  <a:srgbClr val="8D341F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义。</a:t>
            </a:r>
            <a:endParaRPr lang="en-US" altLang="zh-CN" sz="1800" dirty="0" smtClean="0">
              <a:solidFill>
                <a:srgbClr val="8D341F"/>
              </a:solidFill>
              <a:latin typeface="黑体" panose="02010609060101010101" pitchFamily="49" charset="-122"/>
              <a:ea typeface="黑体" panose="02010609060101010101" pitchFamily="49" charset="-122"/>
              <a:sym typeface="黑体" panose="02010609060101010101" pitchFamily="49" charset="-122"/>
            </a:endParaRPr>
          </a:p>
          <a:p>
            <a:pPr marL="0" lvl="0" indent="0" algn="l" eaLnBrk="1" latinLnBrk="1" hangingPunct="1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r>
              <a:rPr lang="zh-CN" altLang="en-US" sz="1800" dirty="0">
                <a:solidFill>
                  <a:srgbClr val="8D341F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本课颂词一、二是宣说我和凡夫人交往，我对他是没有什么利益的</a:t>
            </a:r>
            <a:r>
              <a:rPr lang="zh-CN" altLang="en-US" sz="1800" dirty="0" smtClean="0">
                <a:solidFill>
                  <a:srgbClr val="8D341F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。</a:t>
            </a:r>
            <a:endParaRPr lang="en-US" altLang="zh-CN" sz="1800" dirty="0" smtClean="0">
              <a:solidFill>
                <a:srgbClr val="8D341F"/>
              </a:solidFill>
              <a:latin typeface="黑体" panose="02010609060101010101" pitchFamily="49" charset="-122"/>
              <a:ea typeface="黑体" panose="02010609060101010101" pitchFamily="49" charset="-122"/>
              <a:sym typeface="黑体" panose="02010609060101010101" pitchFamily="49" charset="-122"/>
            </a:endParaRPr>
          </a:p>
          <a:p>
            <a:pPr marL="0" lvl="0" indent="0" algn="l" eaLnBrk="1" latinLnBrk="1" hangingPunct="1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r>
              <a:rPr lang="zh-CN" altLang="en-US" sz="1800" dirty="0" smtClean="0">
                <a:solidFill>
                  <a:srgbClr val="8D341F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颂词</a:t>
            </a:r>
            <a:r>
              <a:rPr lang="zh-CN" altLang="en-US" sz="1800" dirty="0">
                <a:solidFill>
                  <a:srgbClr val="8D341F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三、四是宣说依靠对方，对我而言也是没有利益的</a:t>
            </a:r>
            <a:r>
              <a:rPr lang="zh-CN" altLang="en-US" sz="1800" dirty="0" smtClean="0">
                <a:solidFill>
                  <a:srgbClr val="8D341F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。</a:t>
            </a:r>
            <a:endParaRPr lang="en-US" altLang="zh-CN" sz="1800" dirty="0" smtClean="0">
              <a:solidFill>
                <a:srgbClr val="8D341F"/>
              </a:solidFill>
              <a:latin typeface="黑体" panose="02010609060101010101" pitchFamily="49" charset="-122"/>
              <a:ea typeface="黑体" panose="02010609060101010101" pitchFamily="49" charset="-122"/>
              <a:sym typeface="黑体" panose="02010609060101010101" pitchFamily="49" charset="-122"/>
            </a:endParaRPr>
          </a:p>
          <a:p>
            <a:pPr marL="0" lvl="0" indent="0" algn="l" eaLnBrk="1" latinLnBrk="1" hangingPunct="1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r>
              <a:rPr lang="zh-CN" altLang="en-US" sz="1800" dirty="0" smtClean="0">
                <a:solidFill>
                  <a:srgbClr val="8D341F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颂词</a:t>
            </a:r>
            <a:r>
              <a:rPr lang="zh-CN" altLang="en-US" sz="1800" dirty="0">
                <a:solidFill>
                  <a:srgbClr val="8D341F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五为总结亲近亲友没有什么利益，反而会招致很多违缘和损害。对方没有办法利益我，我也没有办法利益他，所以我应该远离凡愚者。</a:t>
            </a:r>
            <a:endParaRPr lang="en-US" altLang="zh-CN" sz="1800" dirty="0" smtClean="0">
              <a:solidFill>
                <a:srgbClr val="8D341F"/>
              </a:solidFill>
              <a:latin typeface="黑体" panose="02010609060101010101" pitchFamily="49" charset="-122"/>
              <a:ea typeface="黑体" panose="02010609060101010101" pitchFamily="49" charset="-122"/>
              <a:sym typeface="黑体" panose="02010609060101010101" pitchFamily="49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115" y="1786255"/>
            <a:ext cx="2232025" cy="3369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52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8"/>
          <p:cNvSpPr/>
          <p:nvPr/>
        </p:nvSpPr>
        <p:spPr>
          <a:xfrm>
            <a:off x="3060065" y="332105"/>
            <a:ext cx="2968625" cy="52197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57505" indent="-357505" algn="just" rtl="0" eaLnBrk="0" fontAlgn="base" hangingPunct="0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itchFamily="18" charset="2"/>
              <a:buChar char="f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57505" indent="-357505" algn="l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>
                <a:srgbClr val="E3BB6C"/>
              </a:buClr>
              <a:buFont typeface="幼圆" pitchFamily="49" charset="-122"/>
              <a:buChar char=" 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</a:lstStyle>
          <a:p>
            <a:pPr marL="0" lvl="0" indent="0" algn="l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2800" b="1" dirty="0">
                <a:solidFill>
                  <a:srgbClr val="BC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入行</a:t>
            </a:r>
            <a:r>
              <a:rPr lang="zh-CN" altLang="en-US" sz="2800" b="1" dirty="0" smtClean="0">
                <a:solidFill>
                  <a:srgbClr val="BC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论</a:t>
            </a:r>
            <a:r>
              <a:rPr lang="en-US" altLang="zh-CN" sz="2800" b="1" dirty="0" smtClean="0">
                <a:solidFill>
                  <a:srgbClr val="BC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113</a:t>
            </a:r>
            <a:r>
              <a:rPr lang="zh-CN" altLang="en-US" sz="2800" b="1" dirty="0" smtClean="0">
                <a:solidFill>
                  <a:srgbClr val="BC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课</a:t>
            </a:r>
            <a:r>
              <a:rPr lang="zh-CN" altLang="en-US" sz="2800" b="1" dirty="0">
                <a:solidFill>
                  <a:srgbClr val="BC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科判</a:t>
            </a:r>
            <a:endParaRPr lang="zh-CN" altLang="zh-CN" sz="2800" dirty="0">
              <a:solidFill>
                <a:srgbClr val="BC0000"/>
              </a:solidFill>
              <a:latin typeface="黑体" panose="02010609060101010101" pitchFamily="49" charset="-122"/>
              <a:ea typeface="黑体" panose="02010609060101010101" pitchFamily="49" charset="-122"/>
              <a:sym typeface="黑体" panose="02010609060101010101" pitchFamily="49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851" y="847364"/>
            <a:ext cx="7911581" cy="594740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斜纹 7"/>
          <p:cNvSpPr/>
          <p:nvPr/>
        </p:nvSpPr>
        <p:spPr>
          <a:xfrm>
            <a:off x="2268538" y="0"/>
            <a:ext cx="322262" cy="323850"/>
          </a:xfrm>
          <a:custGeom>
            <a:avLst/>
            <a:gdLst/>
            <a:ahLst/>
            <a:cxnLst>
              <a:cxn ang="0">
                <a:pos x="0" y="161925"/>
              </a:cxn>
              <a:cxn ang="0">
                <a:pos x="90213" y="0"/>
              </a:cxn>
              <a:cxn ang="0">
                <a:pos x="180431" y="0"/>
              </a:cxn>
              <a:cxn ang="0">
                <a:pos x="0" y="323850"/>
              </a:cxn>
              <a:cxn ang="0">
                <a:pos x="0" y="161925"/>
              </a:cxn>
            </a:cxnLst>
            <a:rect l="0" t="0" r="0" b="0"/>
            <a:pathLst>
              <a:path w="323850" h="323850">
                <a:moveTo>
                  <a:pt x="0" y="161925"/>
                </a:moveTo>
                <a:lnTo>
                  <a:pt x="161925" y="0"/>
                </a:lnTo>
                <a:lnTo>
                  <a:pt x="323850" y="0"/>
                </a:lnTo>
                <a:lnTo>
                  <a:pt x="0" y="323850"/>
                </a:lnTo>
                <a:lnTo>
                  <a:pt x="0" y="161925"/>
                </a:ln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0243" name="斜纹 7"/>
          <p:cNvSpPr/>
          <p:nvPr/>
        </p:nvSpPr>
        <p:spPr>
          <a:xfrm rot="10800000">
            <a:off x="8820150" y="404813"/>
            <a:ext cx="323850" cy="323850"/>
          </a:xfrm>
          <a:custGeom>
            <a:avLst/>
            <a:gdLst/>
            <a:ahLst/>
            <a:cxnLst>
              <a:cxn ang="0">
                <a:pos x="0" y="161925"/>
              </a:cxn>
              <a:cxn ang="0">
                <a:pos x="161925" y="0"/>
              </a:cxn>
              <a:cxn ang="0">
                <a:pos x="323850" y="0"/>
              </a:cxn>
              <a:cxn ang="0">
                <a:pos x="0" y="323850"/>
              </a:cxn>
              <a:cxn ang="0">
                <a:pos x="0" y="161925"/>
              </a:cxn>
            </a:cxnLst>
            <a:rect l="0" t="0" r="0" b="0"/>
            <a:pathLst>
              <a:path w="323850" h="323850">
                <a:moveTo>
                  <a:pt x="0" y="161925"/>
                </a:moveTo>
                <a:lnTo>
                  <a:pt x="161925" y="0"/>
                </a:lnTo>
                <a:lnTo>
                  <a:pt x="323850" y="0"/>
                </a:lnTo>
                <a:lnTo>
                  <a:pt x="0" y="323850"/>
                </a:lnTo>
                <a:lnTo>
                  <a:pt x="0" y="161925"/>
                </a:ln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0244" name="圆角矩形 21"/>
          <p:cNvSpPr/>
          <p:nvPr/>
        </p:nvSpPr>
        <p:spPr>
          <a:xfrm>
            <a:off x="179388" y="115888"/>
            <a:ext cx="1944687" cy="649287"/>
          </a:xfrm>
          <a:prstGeom prst="roundRect">
            <a:avLst>
              <a:gd name="adj" fmla="val 16667"/>
            </a:avLst>
          </a:prstGeom>
          <a:solidFill>
            <a:schemeClr val="accent1">
              <a:alpha val="85097"/>
            </a:schemeClr>
          </a:solidFill>
          <a:ln w="9525">
            <a:noFill/>
          </a:ln>
          <a:effectLst>
            <a:outerShdw dist="38100" dir="2699999" algn="ctr" rotWithShape="0">
              <a:srgbClr val="000000">
                <a:alpha val="35999"/>
              </a:srgbClr>
            </a:outerShdw>
          </a:effectLst>
        </p:spPr>
        <p:txBody>
          <a:bodyPr/>
          <a:lstStyle>
            <a:lvl1pPr marL="357505" indent="-357505" algn="just" rtl="0" eaLnBrk="0" fontAlgn="base" hangingPunct="0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itchFamily="18" charset="2"/>
              <a:buChar char="f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57505" indent="-357505" algn="l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>
                <a:srgbClr val="E3BB6C"/>
              </a:buClr>
              <a:buFont typeface="幼圆" pitchFamily="49" charset="-122"/>
              <a:buChar char=" 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</a:lstStyle>
          <a:p>
            <a:pPr marL="0" lvl="0" indent="0" algn="ctr">
              <a:lnSpc>
                <a:spcPct val="10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1600" b="1" dirty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入行论</a:t>
            </a:r>
            <a:r>
              <a:rPr lang="en-US" altLang="zh-CN" sz="1600" b="1" dirty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·</a:t>
            </a:r>
            <a:r>
              <a:rPr lang="zh-CN" altLang="en-US" sz="1600" b="1" dirty="0" smtClean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第</a:t>
            </a:r>
            <a:r>
              <a:rPr lang="en-US" altLang="zh-CN" sz="1600" b="1" dirty="0" smtClean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113</a:t>
            </a:r>
            <a:r>
              <a:rPr lang="zh-CN" altLang="en-US" sz="1600" b="1" dirty="0" smtClean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课</a:t>
            </a:r>
            <a:endParaRPr lang="en-US" altLang="zh-CN" sz="1600" b="1" dirty="0">
              <a:solidFill>
                <a:srgbClr val="FFFFFF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lvl="0" indent="0" algn="ctr">
              <a:lnSpc>
                <a:spcPct val="10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1500" b="1" dirty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索达吉仁波切 宣讲</a:t>
            </a:r>
          </a:p>
        </p:txBody>
      </p:sp>
      <p:pic>
        <p:nvPicPr>
          <p:cNvPr id="10245" name="直接连接符 59"/>
          <p:cNvPicPr/>
          <p:nvPr/>
        </p:nvPicPr>
        <p:blipFill>
          <a:blip r:embed="rId2"/>
          <a:stretch>
            <a:fillRect/>
          </a:stretch>
        </p:blipFill>
        <p:spPr>
          <a:xfrm>
            <a:off x="2302838" y="1271947"/>
            <a:ext cx="6696075" cy="4603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246" name="Rectangle 39"/>
          <p:cNvSpPr>
            <a:spLocks noGrp="1"/>
          </p:cNvSpPr>
          <p:nvPr/>
        </p:nvSpPr>
        <p:spPr>
          <a:xfrm>
            <a:off x="3248219" y="86519"/>
            <a:ext cx="4032250" cy="1038225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>
            <a:lvl1pPr marL="357505" indent="-357505" algn="just" rtl="0" eaLnBrk="0" fontAlgn="base" hangingPunct="0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itchFamily="18" charset="2"/>
              <a:buChar char="f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57505" indent="-357505" algn="l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>
                <a:srgbClr val="E3BB6C"/>
              </a:buClr>
              <a:buFont typeface="幼圆" pitchFamily="49" charset="-122"/>
              <a:buChar char=" 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</a:lstStyle>
          <a:p>
            <a:pPr marL="0" lvl="0" indent="0" algn="l" eaLnBrk="1" latinLnBrk="1" hangingPunct="1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r>
              <a:rPr lang="zh-CN" altLang="en-US" dirty="0">
                <a:solidFill>
                  <a:srgbClr val="8A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刹那成密友，须臾复结仇，喜处亦生嗔，凡夫难取悦。</a:t>
            </a:r>
            <a:endParaRPr lang="zh-CN" altLang="en-US" dirty="0">
              <a:solidFill>
                <a:srgbClr val="8A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pitchFamily="49" charset="-122"/>
            </a:endParaRPr>
          </a:p>
        </p:txBody>
      </p:sp>
      <p:sp>
        <p:nvSpPr>
          <p:cNvPr id="10247" name="文本框 117"/>
          <p:cNvSpPr txBox="1"/>
          <p:nvPr/>
        </p:nvSpPr>
        <p:spPr>
          <a:xfrm rot="-5400000">
            <a:off x="-615950" y="5916613"/>
            <a:ext cx="1558925" cy="323850"/>
          </a:xfrm>
          <a:prstGeom prst="rect">
            <a:avLst/>
          </a:prstGeom>
          <a:solidFill>
            <a:srgbClr val="CCCC00"/>
          </a:solidFill>
          <a:ln w="9525">
            <a:noFill/>
          </a:ln>
        </p:spPr>
        <p:txBody>
          <a:bodyPr lIns="0" tIns="0" rIns="0" bIns="0" anchor="ctr" anchorCtr="0"/>
          <a:lstStyle>
            <a:lvl1pPr marL="357505" indent="-357505" algn="just" rtl="0" eaLnBrk="0" fontAlgn="base" hangingPunct="0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itchFamily="18" charset="2"/>
              <a:buChar char="f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57505" indent="-357505" algn="l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>
                <a:srgbClr val="E3BB6C"/>
              </a:buClr>
              <a:buFont typeface="幼圆" pitchFamily="49" charset="-122"/>
              <a:buChar char=" 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</a:lstStyle>
          <a:p>
            <a:pPr marL="0" lvl="0" indent="0" algn="l">
              <a:lnSpc>
                <a:spcPct val="10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1800" b="1" dirty="0">
                <a:solidFill>
                  <a:srgbClr val="FFFFFF"/>
                </a:solidFill>
                <a:latin typeface="宋体" panose="02010600030101010101" pitchFamily="2" charset="-122"/>
              </a:rPr>
              <a:t>  </a:t>
            </a:r>
            <a:r>
              <a:rPr lang="zh-CN" altLang="en-US" sz="1800" b="1" dirty="0"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皈   依</a:t>
            </a:r>
            <a:endParaRPr lang="zh-CN" altLang="zh-CN" sz="1800" b="1" dirty="0">
              <a:solidFill>
                <a:srgbClr val="FFFF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0248" name="矩形 10"/>
          <p:cNvSpPr/>
          <p:nvPr/>
        </p:nvSpPr>
        <p:spPr>
          <a:xfrm>
            <a:off x="612775" y="977900"/>
            <a:ext cx="1077913" cy="4175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57505" indent="-357505" algn="just" rtl="0" eaLnBrk="0" fontAlgn="base" hangingPunct="0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itchFamily="18" charset="2"/>
              <a:buChar char="f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57505" indent="-357505" algn="l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>
                <a:srgbClr val="E3BB6C"/>
              </a:buClr>
              <a:buFont typeface="幼圆" pitchFamily="49" charset="-122"/>
              <a:buChar char=" 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</a:lstStyle>
          <a:p>
            <a:pPr marL="0" lvl="0" indent="0" algn="l" eaLnBrk="1" latinLnBrk="1" hangingPunct="1">
              <a:lnSpc>
                <a:spcPct val="130000"/>
              </a:lnSpc>
              <a:spcBef>
                <a:spcPts val="800"/>
              </a:spcBef>
              <a:buClrTx/>
              <a:buSzTx/>
              <a:buNone/>
            </a:pPr>
            <a:r>
              <a:rPr lang="zh-CN" altLang="en-US" sz="1800" dirty="0">
                <a:solidFill>
                  <a:srgbClr val="8A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（颂词</a:t>
            </a:r>
            <a:r>
              <a:rPr lang="en-US" altLang="zh-CN" sz="1800" dirty="0">
                <a:solidFill>
                  <a:srgbClr val="8A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1</a:t>
            </a:r>
            <a:r>
              <a:rPr lang="zh-CN" altLang="en-US" sz="1800" dirty="0">
                <a:solidFill>
                  <a:srgbClr val="8A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）</a:t>
            </a:r>
          </a:p>
        </p:txBody>
      </p:sp>
      <p:sp>
        <p:nvSpPr>
          <p:cNvPr id="10249" name="矩形 2"/>
          <p:cNvSpPr/>
          <p:nvPr/>
        </p:nvSpPr>
        <p:spPr>
          <a:xfrm>
            <a:off x="612775" y="1629053"/>
            <a:ext cx="8063681" cy="4093428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57505" indent="-357505" algn="just" rtl="0" eaLnBrk="0" fontAlgn="base" hangingPunct="0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itchFamily="18" charset="2"/>
              <a:buChar char="f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57505" indent="-357505" algn="l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>
                <a:srgbClr val="E3BB6C"/>
              </a:buClr>
              <a:buFont typeface="幼圆" pitchFamily="49" charset="-122"/>
              <a:buChar char=" 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</a:lstStyle>
          <a:p>
            <a:pPr marL="0" lvl="0" indent="0" algn="l" eaLnBrk="1" latinLnBrk="1" hangingPunct="1">
              <a:lnSpc>
                <a:spcPts val="26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b="1" u="sng" dirty="0">
                <a:solidFill>
                  <a:srgbClr val="AA3F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消文</a:t>
            </a:r>
            <a:r>
              <a:rPr lang="zh-CN" altLang="en-US" sz="1800" b="1" u="sng" dirty="0" smtClean="0">
                <a:solidFill>
                  <a:srgbClr val="AA3F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释义</a:t>
            </a:r>
            <a:endParaRPr lang="en-US" altLang="zh-CN" sz="1800" u="sng" dirty="0">
              <a:solidFill>
                <a:srgbClr val="AA3F26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pitchFamily="49" charset="-122"/>
            </a:endParaRPr>
          </a:p>
          <a:p>
            <a:pPr marL="0" lvl="0" indent="0" algn="l" eaLnBrk="1" latinLnBrk="1" hangingPunct="1">
              <a:lnSpc>
                <a:spcPts val="26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一瞬间</a:t>
            </a:r>
            <a:r>
              <a:rPr lang="zh-CN" altLang="en-US" sz="18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成为最亲密的朋友，顷刻间又会反目成仇，甚至对行持善法等欢喜之处也生嗔恨心，如此凡夫愚者实在难以取悦</a:t>
            </a:r>
            <a:r>
              <a:rPr lang="zh-CN" altLang="en-US" sz="1800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。</a:t>
            </a:r>
            <a:endParaRPr lang="en-US" altLang="zh-CN" sz="1800" dirty="0" smtClean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pitchFamily="49" charset="-122"/>
            </a:endParaRPr>
          </a:p>
          <a:p>
            <a:pPr marL="0" lvl="0" indent="0" algn="l" eaLnBrk="1" latinLnBrk="1" hangingPunct="1">
              <a:lnSpc>
                <a:spcPts val="26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zh-CN" sz="1800" dirty="0" smtClean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pitchFamily="49" charset="-122"/>
            </a:endParaRPr>
          </a:p>
          <a:p>
            <a:pPr marL="0" lvl="0" indent="0" algn="l" eaLnBrk="1" latinLnBrk="1" hangingPunct="1">
              <a:lnSpc>
                <a:spcPts val="26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b="1" u="sng" dirty="0" smtClean="0">
                <a:solidFill>
                  <a:srgbClr val="AA3F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本</a:t>
            </a:r>
            <a:r>
              <a:rPr lang="zh-CN" altLang="en-US" sz="1800" b="1" u="sng" dirty="0">
                <a:solidFill>
                  <a:srgbClr val="AA3F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颂</a:t>
            </a:r>
            <a:r>
              <a:rPr lang="zh-CN" altLang="en-US" sz="1800" b="1" u="sng" dirty="0" smtClean="0">
                <a:solidFill>
                  <a:srgbClr val="AA3F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重点</a:t>
            </a:r>
            <a:endParaRPr lang="en-US" altLang="zh-CN" sz="1800" b="1" u="sng" dirty="0">
              <a:solidFill>
                <a:srgbClr val="AA3F26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pitchFamily="49" charset="-122"/>
            </a:endParaRPr>
          </a:p>
          <a:p>
            <a:pPr marL="0" lvl="0" indent="0" algn="l" eaLnBrk="1" latinLnBrk="1" hangingPunct="1">
              <a:lnSpc>
                <a:spcPts val="26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dirty="0">
                <a:solidFill>
                  <a:srgbClr val="8D341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重点</a:t>
            </a:r>
            <a:r>
              <a:rPr lang="en-US" altLang="zh-CN" sz="1800" dirty="0">
                <a:solidFill>
                  <a:srgbClr val="8D341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1. </a:t>
            </a:r>
            <a:r>
              <a:rPr lang="zh-CN" altLang="en-US" sz="18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为什么讲我于彼无利，要用“凡夫难取悦”来安立？</a:t>
            </a:r>
          </a:p>
          <a:p>
            <a:pPr marL="0" lvl="0" indent="0" algn="l" eaLnBrk="1" latinLnBrk="1" hangingPunct="1">
              <a:lnSpc>
                <a:spcPts val="26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我们要利益一个人，其实是双向的，并不是我有热情就可以，对方还要配合才行。所以要利益对方，并不是自己有一点能力、有一腔热情就足够了，还必须要处在凡夫配合的前提下，对方要有比较稳固的性情，或处于比较欢喜的状态，我讲的话他就会愿意听。但实际情况并非如此，凡愚心性不定，刚刚还是密友，顷刻间就反目成仇；明明是善法，却也会起嗔心，所以和凡愚在一起，很难利益到他。</a:t>
            </a:r>
            <a:endParaRPr lang="zh-CN" altLang="en-US" sz="180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斜纹 7"/>
          <p:cNvSpPr/>
          <p:nvPr/>
        </p:nvSpPr>
        <p:spPr>
          <a:xfrm>
            <a:off x="2268538" y="0"/>
            <a:ext cx="322262" cy="323850"/>
          </a:xfrm>
          <a:custGeom>
            <a:avLst/>
            <a:gdLst/>
            <a:ahLst/>
            <a:cxnLst>
              <a:cxn ang="0">
                <a:pos x="0" y="161925"/>
              </a:cxn>
              <a:cxn ang="0">
                <a:pos x="90213" y="0"/>
              </a:cxn>
              <a:cxn ang="0">
                <a:pos x="180431" y="0"/>
              </a:cxn>
              <a:cxn ang="0">
                <a:pos x="0" y="323850"/>
              </a:cxn>
              <a:cxn ang="0">
                <a:pos x="0" y="161925"/>
              </a:cxn>
            </a:cxnLst>
            <a:rect l="0" t="0" r="0" b="0"/>
            <a:pathLst>
              <a:path w="323850" h="323850">
                <a:moveTo>
                  <a:pt x="0" y="161925"/>
                </a:moveTo>
                <a:lnTo>
                  <a:pt x="161925" y="0"/>
                </a:lnTo>
                <a:lnTo>
                  <a:pt x="323850" y="0"/>
                </a:lnTo>
                <a:lnTo>
                  <a:pt x="0" y="323850"/>
                </a:lnTo>
                <a:lnTo>
                  <a:pt x="0" y="161925"/>
                </a:ln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339" name="斜纹 7"/>
          <p:cNvSpPr/>
          <p:nvPr/>
        </p:nvSpPr>
        <p:spPr>
          <a:xfrm rot="10800000">
            <a:off x="8820150" y="404813"/>
            <a:ext cx="323850" cy="323850"/>
          </a:xfrm>
          <a:custGeom>
            <a:avLst/>
            <a:gdLst/>
            <a:ahLst/>
            <a:cxnLst>
              <a:cxn ang="0">
                <a:pos x="0" y="161925"/>
              </a:cxn>
              <a:cxn ang="0">
                <a:pos x="161925" y="0"/>
              </a:cxn>
              <a:cxn ang="0">
                <a:pos x="323850" y="0"/>
              </a:cxn>
              <a:cxn ang="0">
                <a:pos x="0" y="323850"/>
              </a:cxn>
              <a:cxn ang="0">
                <a:pos x="0" y="161925"/>
              </a:cxn>
            </a:cxnLst>
            <a:rect l="0" t="0" r="0" b="0"/>
            <a:pathLst>
              <a:path w="323850" h="323850">
                <a:moveTo>
                  <a:pt x="0" y="161925"/>
                </a:moveTo>
                <a:lnTo>
                  <a:pt x="161925" y="0"/>
                </a:lnTo>
                <a:lnTo>
                  <a:pt x="323850" y="0"/>
                </a:lnTo>
                <a:lnTo>
                  <a:pt x="0" y="323850"/>
                </a:lnTo>
                <a:lnTo>
                  <a:pt x="0" y="161925"/>
                </a:ln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340" name="圆角矩形 21"/>
          <p:cNvSpPr/>
          <p:nvPr/>
        </p:nvSpPr>
        <p:spPr>
          <a:xfrm>
            <a:off x="179388" y="115888"/>
            <a:ext cx="1944687" cy="649287"/>
          </a:xfrm>
          <a:prstGeom prst="roundRect">
            <a:avLst>
              <a:gd name="adj" fmla="val 16667"/>
            </a:avLst>
          </a:prstGeom>
          <a:solidFill>
            <a:schemeClr val="accent1">
              <a:alpha val="85097"/>
            </a:schemeClr>
          </a:solidFill>
          <a:ln w="9525">
            <a:noFill/>
          </a:ln>
          <a:effectLst>
            <a:outerShdw dist="38100" dir="2699999" algn="ctr" rotWithShape="0">
              <a:srgbClr val="000000">
                <a:alpha val="35999"/>
              </a:srgbClr>
            </a:outerShdw>
          </a:effectLst>
        </p:spPr>
        <p:txBody>
          <a:bodyPr/>
          <a:lstStyle>
            <a:lvl1pPr marL="357505" indent="-357505" algn="just" rtl="0" eaLnBrk="0" fontAlgn="base" hangingPunct="0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itchFamily="18" charset="2"/>
              <a:buChar char="f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57505" indent="-357505" algn="l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>
                <a:srgbClr val="E3BB6C"/>
              </a:buClr>
              <a:buFont typeface="幼圆" pitchFamily="49" charset="-122"/>
              <a:buChar char=" 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</a:lstStyle>
          <a:p>
            <a:pPr marL="0" lvl="0" indent="0" algn="ctr">
              <a:lnSpc>
                <a:spcPct val="10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1600" b="1" dirty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入行论</a:t>
            </a:r>
            <a:r>
              <a:rPr lang="en-US" altLang="zh-CN" sz="1600" b="1" dirty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·</a:t>
            </a:r>
            <a:r>
              <a:rPr lang="zh-CN" altLang="en-US" sz="1600" b="1" dirty="0" smtClean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第</a:t>
            </a:r>
            <a:r>
              <a:rPr lang="en-US" altLang="zh-CN" sz="1600" b="1" dirty="0" smtClean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113</a:t>
            </a:r>
            <a:r>
              <a:rPr lang="zh-CN" altLang="en-US" sz="1600" b="1" dirty="0" smtClean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课</a:t>
            </a:r>
            <a:endParaRPr lang="en-US" altLang="zh-CN" sz="1600" b="1" dirty="0">
              <a:solidFill>
                <a:srgbClr val="FFFFFF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lvl="0" indent="0" algn="ctr">
              <a:lnSpc>
                <a:spcPct val="10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1500" b="1" dirty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索达吉仁波切 宣讲</a:t>
            </a:r>
          </a:p>
        </p:txBody>
      </p:sp>
      <p:pic>
        <p:nvPicPr>
          <p:cNvPr id="14341" name="直接连接符 59"/>
          <p:cNvPicPr/>
          <p:nvPr/>
        </p:nvPicPr>
        <p:blipFill>
          <a:blip r:embed="rId2"/>
          <a:stretch>
            <a:fillRect/>
          </a:stretch>
        </p:blipFill>
        <p:spPr>
          <a:xfrm>
            <a:off x="2206625" y="1277620"/>
            <a:ext cx="6696075" cy="4603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4342" name="Rectangle 39"/>
          <p:cNvSpPr>
            <a:spLocks noGrp="1"/>
          </p:cNvSpPr>
          <p:nvPr/>
        </p:nvSpPr>
        <p:spPr>
          <a:xfrm>
            <a:off x="3348038" y="44624"/>
            <a:ext cx="4032250" cy="1038225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>
            <a:lvl1pPr marL="357505" indent="-357505" algn="just" rtl="0" eaLnBrk="0" fontAlgn="base" hangingPunct="0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itchFamily="18" charset="2"/>
              <a:buChar char="f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57505" indent="-357505" algn="l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>
                <a:srgbClr val="E3BB6C"/>
              </a:buClr>
              <a:buFont typeface="幼圆" pitchFamily="49" charset="-122"/>
              <a:buChar char=" 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</a:lstStyle>
          <a:p>
            <a:pPr marL="0" lvl="0" indent="0" algn="l" eaLnBrk="1" latinLnBrk="1" hangingPunct="1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r>
              <a:rPr lang="zh-CN" altLang="en-US" dirty="0">
                <a:solidFill>
                  <a:srgbClr val="8A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忠告则生嗔，反劝离诸善，若不从彼语，嗔怒堕恶趣。</a:t>
            </a:r>
            <a:endParaRPr lang="zh-CN" altLang="en-US" dirty="0">
              <a:solidFill>
                <a:srgbClr val="8A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pitchFamily="49" charset="-122"/>
            </a:endParaRPr>
          </a:p>
        </p:txBody>
      </p:sp>
      <p:sp>
        <p:nvSpPr>
          <p:cNvPr id="14343" name="文本框 117"/>
          <p:cNvSpPr txBox="1"/>
          <p:nvPr/>
        </p:nvSpPr>
        <p:spPr>
          <a:xfrm rot="-5400000">
            <a:off x="-615950" y="5916613"/>
            <a:ext cx="1558925" cy="323850"/>
          </a:xfrm>
          <a:prstGeom prst="rect">
            <a:avLst/>
          </a:prstGeom>
          <a:solidFill>
            <a:srgbClr val="CCCC00"/>
          </a:solidFill>
          <a:ln w="9525">
            <a:noFill/>
          </a:ln>
        </p:spPr>
        <p:txBody>
          <a:bodyPr lIns="0" tIns="0" rIns="0" bIns="0" anchor="ctr" anchorCtr="0"/>
          <a:lstStyle>
            <a:lvl1pPr marL="357505" indent="-357505" algn="just" rtl="0" eaLnBrk="0" fontAlgn="base" hangingPunct="0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itchFamily="18" charset="2"/>
              <a:buChar char="f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57505" indent="-357505" algn="l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>
                <a:srgbClr val="E3BB6C"/>
              </a:buClr>
              <a:buFont typeface="幼圆" pitchFamily="49" charset="-122"/>
              <a:buChar char=" 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</a:lstStyle>
          <a:p>
            <a:pPr marL="0" lvl="0" indent="0" algn="l">
              <a:lnSpc>
                <a:spcPct val="10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1800" b="1" dirty="0">
                <a:solidFill>
                  <a:srgbClr val="FFFFFF"/>
                </a:solidFill>
                <a:latin typeface="宋体" panose="02010600030101010101" pitchFamily="2" charset="-122"/>
              </a:rPr>
              <a:t>  </a:t>
            </a:r>
            <a:r>
              <a:rPr lang="zh-CN" altLang="en-US" sz="1800" b="1" dirty="0"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皈   依</a:t>
            </a:r>
            <a:endParaRPr lang="zh-CN" altLang="zh-CN" sz="1800" b="1" dirty="0">
              <a:solidFill>
                <a:srgbClr val="FFFF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4344" name="矩形 10"/>
          <p:cNvSpPr/>
          <p:nvPr/>
        </p:nvSpPr>
        <p:spPr>
          <a:xfrm>
            <a:off x="612775" y="977900"/>
            <a:ext cx="1077913" cy="4508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57505" indent="-357505" algn="just" rtl="0" eaLnBrk="0" fontAlgn="base" hangingPunct="0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itchFamily="18" charset="2"/>
              <a:buChar char="f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57505" indent="-357505" algn="l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>
                <a:srgbClr val="E3BB6C"/>
              </a:buClr>
              <a:buFont typeface="幼圆" pitchFamily="49" charset="-122"/>
              <a:buChar char=" 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</a:lstStyle>
          <a:p>
            <a:pPr marL="0" lvl="0" indent="0" algn="l" eaLnBrk="1" latinLnBrk="1" hangingPunct="1">
              <a:lnSpc>
                <a:spcPct val="130000"/>
              </a:lnSpc>
              <a:spcBef>
                <a:spcPts val="800"/>
              </a:spcBef>
              <a:buClrTx/>
              <a:buSzTx/>
              <a:buNone/>
            </a:pPr>
            <a:r>
              <a:rPr lang="zh-CN" altLang="en-US" sz="1800" dirty="0">
                <a:solidFill>
                  <a:srgbClr val="8A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（颂词</a:t>
            </a:r>
            <a:r>
              <a:rPr lang="en-US" altLang="zh-CN" sz="1800" dirty="0">
                <a:solidFill>
                  <a:srgbClr val="8A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2</a:t>
            </a:r>
            <a:r>
              <a:rPr lang="zh-CN" altLang="en-US" sz="1800" dirty="0">
                <a:solidFill>
                  <a:srgbClr val="8A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）</a:t>
            </a:r>
          </a:p>
        </p:txBody>
      </p:sp>
      <p:sp>
        <p:nvSpPr>
          <p:cNvPr id="3" name="矩形 2"/>
          <p:cNvSpPr/>
          <p:nvPr/>
        </p:nvSpPr>
        <p:spPr>
          <a:xfrm>
            <a:off x="612775" y="1558062"/>
            <a:ext cx="7991475" cy="5093702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latinLnBrk="1" hangingPunct="1">
              <a:lnSpc>
                <a:spcPts val="2600"/>
              </a:lnSpc>
              <a:buNone/>
            </a:pPr>
            <a:r>
              <a:rPr lang="zh-CN" altLang="en-US" b="1" u="sng" dirty="0">
                <a:solidFill>
                  <a:srgbClr val="8D341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消文释义</a:t>
            </a:r>
            <a:endParaRPr lang="en-US" altLang="zh-CN" b="1" u="sng" dirty="0">
              <a:solidFill>
                <a:srgbClr val="8D341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pitchFamily="49" charset="-122"/>
            </a:endParaRPr>
          </a:p>
          <a:p>
            <a:pPr eaLnBrk="1" latinLnBrk="1" hangingPunct="1">
              <a:lnSpc>
                <a:spcPts val="2600"/>
              </a:lnSpc>
            </a:pPr>
            <a:r>
              <a:rPr lang="zh-CN" altLang="en-US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对凡愚而言，凡愚还有这方面的毛病：忠言相劝时，他不但会生嗔恨，反劝我们放弃各种善法。如果没有听从他的话，他便怒气冲冲，大发嗔怒而堕入恶趣。</a:t>
            </a:r>
            <a:r>
              <a:rPr lang="zh-CN" altLang="en-US" sz="1800" b="1" u="sng" dirty="0" smtClean="0">
                <a:solidFill>
                  <a:srgbClr val="8D341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本</a:t>
            </a:r>
            <a:r>
              <a:rPr lang="zh-CN" altLang="en-US" sz="1800" b="1" u="sng" dirty="0">
                <a:solidFill>
                  <a:srgbClr val="8D341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颂重点</a:t>
            </a:r>
          </a:p>
          <a:p>
            <a:pPr eaLnBrk="1" latinLnBrk="1" hangingPunct="1">
              <a:lnSpc>
                <a:spcPts val="2600"/>
              </a:lnSpc>
            </a:pPr>
            <a:r>
              <a:rPr lang="zh-CN" altLang="en-US" dirty="0" smtClean="0">
                <a:solidFill>
                  <a:srgbClr val="8D341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重点</a:t>
            </a:r>
            <a:r>
              <a:rPr lang="en-US" altLang="zh-CN" dirty="0">
                <a:solidFill>
                  <a:srgbClr val="8D341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1</a:t>
            </a:r>
            <a:r>
              <a:rPr lang="en-US" altLang="zh-CN" dirty="0" smtClean="0">
                <a:solidFill>
                  <a:srgbClr val="8D341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. </a:t>
            </a:r>
            <a:r>
              <a:rPr lang="zh-CN" altLang="en-US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凡</a:t>
            </a:r>
            <a:r>
              <a:rPr lang="zh-CN" altLang="en-US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愚的喜好往往是颠倒</a:t>
            </a:r>
            <a:r>
              <a:rPr lang="zh-CN" altLang="en-US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的</a:t>
            </a:r>
            <a:endParaRPr lang="en-US" altLang="zh-CN" dirty="0" smtClean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pitchFamily="49" charset="-122"/>
            </a:endParaRPr>
          </a:p>
          <a:p>
            <a:pPr eaLnBrk="1" latinLnBrk="1" hangingPunct="1">
              <a:lnSpc>
                <a:spcPts val="2600"/>
              </a:lnSpc>
            </a:pPr>
            <a:r>
              <a:rPr lang="zh-CN" altLang="en-US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世间</a:t>
            </a:r>
            <a:r>
              <a:rPr lang="zh-CN" altLang="en-US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上的人，往往非常喜欢听爱听的话，而对于应该听的话，我们并没有太大的兴趣。应该听的忠告，往往不是他喜欢听的话，而喜欢听的话，往往是不应该说的。因为这当中讲到了自己的过失，或者这个过失的严厉后果，当我们看到这些，有时我们会选择逃避，忽略过去或者赶快翻过去。因为这些都指到自己的痛处，很不愿意听这些逆耳忠言</a:t>
            </a:r>
            <a:r>
              <a:rPr lang="zh-CN" altLang="en-US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。</a:t>
            </a:r>
            <a:endParaRPr lang="en-US" altLang="zh-CN" dirty="0" smtClean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pitchFamily="49" charset="-122"/>
            </a:endParaRPr>
          </a:p>
          <a:p>
            <a:pPr eaLnBrk="1" latinLnBrk="1" hangingPunct="1">
              <a:lnSpc>
                <a:spcPts val="2600"/>
              </a:lnSpc>
            </a:pPr>
            <a:r>
              <a:rPr lang="zh-CN" altLang="en-US" dirty="0" smtClean="0">
                <a:solidFill>
                  <a:srgbClr val="8D341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重点</a:t>
            </a:r>
            <a:r>
              <a:rPr lang="en-US" altLang="zh-CN" dirty="0">
                <a:solidFill>
                  <a:srgbClr val="8D341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2.</a:t>
            </a:r>
            <a:r>
              <a:rPr lang="en-US" altLang="zh-CN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 </a:t>
            </a:r>
            <a:r>
              <a:rPr lang="en-US" altLang="zh-CN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“</a:t>
            </a:r>
            <a:r>
              <a:rPr lang="zh-CN" altLang="en-US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反劝离诸善”的原因及</a:t>
            </a:r>
            <a:r>
              <a:rPr lang="zh-CN" altLang="en-US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结果</a:t>
            </a:r>
            <a:endParaRPr lang="en-US" altLang="zh-CN" dirty="0" smtClean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pitchFamily="49" charset="-122"/>
            </a:endParaRPr>
          </a:p>
          <a:p>
            <a:pPr eaLnBrk="1" latinLnBrk="1" hangingPunct="1">
              <a:lnSpc>
                <a:spcPts val="2600"/>
              </a:lnSpc>
            </a:pPr>
            <a:r>
              <a:rPr lang="zh-CN" altLang="en-US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对</a:t>
            </a:r>
            <a:r>
              <a:rPr lang="zh-CN" altLang="en-US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凡愚而言，告诉他不能做的，往往就是他喜欢的，为了保住自己喜欢的东西，除了自己保住之外，还要尽量地影响身边的人，自己的想法影响的人越多，他觉得越舒服越安全。这时候肯定会出现两种情况。一种情况是，他劝我离开诸善，我听从他的话；第二种情况是，他劝我离善，我没有听他的话。</a:t>
            </a:r>
            <a:endParaRPr lang="en-US" altLang="zh-CN" dirty="0" smtClean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斜纹 7"/>
          <p:cNvSpPr/>
          <p:nvPr/>
        </p:nvSpPr>
        <p:spPr>
          <a:xfrm>
            <a:off x="2268538" y="0"/>
            <a:ext cx="322262" cy="323850"/>
          </a:xfrm>
          <a:custGeom>
            <a:avLst/>
            <a:gdLst/>
            <a:ahLst/>
            <a:cxnLst>
              <a:cxn ang="0">
                <a:pos x="0" y="161925"/>
              </a:cxn>
              <a:cxn ang="0">
                <a:pos x="90213" y="0"/>
              </a:cxn>
              <a:cxn ang="0">
                <a:pos x="180431" y="0"/>
              </a:cxn>
              <a:cxn ang="0">
                <a:pos x="0" y="323850"/>
              </a:cxn>
              <a:cxn ang="0">
                <a:pos x="0" y="161925"/>
              </a:cxn>
            </a:cxnLst>
            <a:rect l="0" t="0" r="0" b="0"/>
            <a:pathLst>
              <a:path w="323850" h="323850">
                <a:moveTo>
                  <a:pt x="0" y="161925"/>
                </a:moveTo>
                <a:lnTo>
                  <a:pt x="161925" y="0"/>
                </a:lnTo>
                <a:lnTo>
                  <a:pt x="323850" y="0"/>
                </a:lnTo>
                <a:lnTo>
                  <a:pt x="0" y="323850"/>
                </a:lnTo>
                <a:lnTo>
                  <a:pt x="0" y="161925"/>
                </a:ln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339" name="斜纹 7"/>
          <p:cNvSpPr/>
          <p:nvPr/>
        </p:nvSpPr>
        <p:spPr>
          <a:xfrm rot="10800000">
            <a:off x="8820150" y="404813"/>
            <a:ext cx="323850" cy="323850"/>
          </a:xfrm>
          <a:custGeom>
            <a:avLst/>
            <a:gdLst/>
            <a:ahLst/>
            <a:cxnLst>
              <a:cxn ang="0">
                <a:pos x="0" y="161925"/>
              </a:cxn>
              <a:cxn ang="0">
                <a:pos x="161925" y="0"/>
              </a:cxn>
              <a:cxn ang="0">
                <a:pos x="323850" y="0"/>
              </a:cxn>
              <a:cxn ang="0">
                <a:pos x="0" y="323850"/>
              </a:cxn>
              <a:cxn ang="0">
                <a:pos x="0" y="161925"/>
              </a:cxn>
            </a:cxnLst>
            <a:rect l="0" t="0" r="0" b="0"/>
            <a:pathLst>
              <a:path w="323850" h="323850">
                <a:moveTo>
                  <a:pt x="0" y="161925"/>
                </a:moveTo>
                <a:lnTo>
                  <a:pt x="161925" y="0"/>
                </a:lnTo>
                <a:lnTo>
                  <a:pt x="323850" y="0"/>
                </a:lnTo>
                <a:lnTo>
                  <a:pt x="0" y="323850"/>
                </a:lnTo>
                <a:lnTo>
                  <a:pt x="0" y="161925"/>
                </a:ln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340" name="圆角矩形 21"/>
          <p:cNvSpPr/>
          <p:nvPr/>
        </p:nvSpPr>
        <p:spPr>
          <a:xfrm>
            <a:off x="179388" y="115888"/>
            <a:ext cx="1944687" cy="649287"/>
          </a:xfrm>
          <a:prstGeom prst="roundRect">
            <a:avLst>
              <a:gd name="adj" fmla="val 16667"/>
            </a:avLst>
          </a:prstGeom>
          <a:solidFill>
            <a:schemeClr val="accent1">
              <a:alpha val="85097"/>
            </a:schemeClr>
          </a:solidFill>
          <a:ln w="9525">
            <a:noFill/>
          </a:ln>
          <a:effectLst>
            <a:outerShdw dist="38100" dir="2699999" algn="ctr" rotWithShape="0">
              <a:srgbClr val="000000">
                <a:alpha val="35999"/>
              </a:srgbClr>
            </a:outerShdw>
          </a:effectLst>
        </p:spPr>
        <p:txBody>
          <a:bodyPr/>
          <a:lstStyle>
            <a:lvl1pPr marL="357505" indent="-357505" algn="just" rtl="0" eaLnBrk="0" fontAlgn="base" hangingPunct="0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itchFamily="18" charset="2"/>
              <a:buChar char="f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57505" indent="-357505" algn="l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>
                <a:srgbClr val="E3BB6C"/>
              </a:buClr>
              <a:buFont typeface="幼圆" pitchFamily="49" charset="-122"/>
              <a:buChar char=" 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</a:lstStyle>
          <a:p>
            <a:pPr marL="0" lvl="0" indent="0" algn="ctr">
              <a:lnSpc>
                <a:spcPct val="10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1600" b="1" dirty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入行论</a:t>
            </a:r>
            <a:r>
              <a:rPr lang="en-US" altLang="zh-CN" sz="1600" b="1" dirty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·</a:t>
            </a:r>
            <a:r>
              <a:rPr lang="zh-CN" altLang="en-US" sz="1600" b="1" dirty="0" smtClean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第</a:t>
            </a:r>
            <a:r>
              <a:rPr lang="en-US" altLang="zh-CN" sz="1600" b="1" dirty="0" smtClean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113</a:t>
            </a:r>
            <a:r>
              <a:rPr lang="zh-CN" altLang="en-US" sz="1600" b="1" dirty="0" smtClean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课</a:t>
            </a:r>
            <a:endParaRPr lang="en-US" altLang="zh-CN" sz="1600" b="1" dirty="0">
              <a:solidFill>
                <a:srgbClr val="FFFFFF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lvl="0" indent="0" algn="ctr">
              <a:lnSpc>
                <a:spcPct val="10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1500" b="1" dirty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索达吉仁波切 宣讲</a:t>
            </a:r>
          </a:p>
        </p:txBody>
      </p:sp>
      <p:pic>
        <p:nvPicPr>
          <p:cNvPr id="14341" name="直接连接符 59"/>
          <p:cNvPicPr/>
          <p:nvPr/>
        </p:nvPicPr>
        <p:blipFill>
          <a:blip r:embed="rId2"/>
          <a:stretch>
            <a:fillRect/>
          </a:stretch>
        </p:blipFill>
        <p:spPr>
          <a:xfrm>
            <a:off x="2206625" y="1277620"/>
            <a:ext cx="6696075" cy="4603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4342" name="Rectangle 39"/>
          <p:cNvSpPr>
            <a:spLocks noGrp="1"/>
          </p:cNvSpPr>
          <p:nvPr/>
        </p:nvSpPr>
        <p:spPr>
          <a:xfrm>
            <a:off x="3348038" y="44624"/>
            <a:ext cx="4032250" cy="1038225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>
            <a:lvl1pPr marL="357505" indent="-357505" algn="just" rtl="0" eaLnBrk="0" fontAlgn="base" hangingPunct="0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itchFamily="18" charset="2"/>
              <a:buChar char="f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57505" indent="-357505" algn="l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>
                <a:srgbClr val="E3BB6C"/>
              </a:buClr>
              <a:buFont typeface="幼圆" pitchFamily="49" charset="-122"/>
              <a:buChar char=" 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</a:lstStyle>
          <a:p>
            <a:pPr marL="0" lvl="0" indent="0" algn="l" eaLnBrk="1" latinLnBrk="1" hangingPunct="1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r>
              <a:rPr lang="zh-CN" altLang="en-US" dirty="0">
                <a:solidFill>
                  <a:srgbClr val="8A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忠告则生嗔，反劝离诸善，若不从彼语，嗔怒堕恶趣。</a:t>
            </a:r>
            <a:endParaRPr lang="zh-CN" altLang="en-US" dirty="0">
              <a:solidFill>
                <a:srgbClr val="8A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pitchFamily="49" charset="-122"/>
            </a:endParaRPr>
          </a:p>
        </p:txBody>
      </p:sp>
      <p:sp>
        <p:nvSpPr>
          <p:cNvPr id="14343" name="文本框 117"/>
          <p:cNvSpPr txBox="1"/>
          <p:nvPr/>
        </p:nvSpPr>
        <p:spPr>
          <a:xfrm rot="-5400000">
            <a:off x="-615950" y="5916613"/>
            <a:ext cx="1558925" cy="323850"/>
          </a:xfrm>
          <a:prstGeom prst="rect">
            <a:avLst/>
          </a:prstGeom>
          <a:solidFill>
            <a:srgbClr val="CCCC00"/>
          </a:solidFill>
          <a:ln w="9525">
            <a:noFill/>
          </a:ln>
        </p:spPr>
        <p:txBody>
          <a:bodyPr lIns="0" tIns="0" rIns="0" bIns="0" anchor="ctr" anchorCtr="0"/>
          <a:lstStyle>
            <a:lvl1pPr marL="357505" indent="-357505" algn="just" rtl="0" eaLnBrk="0" fontAlgn="base" hangingPunct="0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itchFamily="18" charset="2"/>
              <a:buChar char="f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57505" indent="-357505" algn="l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>
                <a:srgbClr val="E3BB6C"/>
              </a:buClr>
              <a:buFont typeface="幼圆" pitchFamily="49" charset="-122"/>
              <a:buChar char=" 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</a:lstStyle>
          <a:p>
            <a:pPr marL="0" lvl="0" indent="0" algn="l">
              <a:lnSpc>
                <a:spcPct val="10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1800" b="1" dirty="0">
                <a:solidFill>
                  <a:srgbClr val="FFFFFF"/>
                </a:solidFill>
                <a:latin typeface="宋体" panose="02010600030101010101" pitchFamily="2" charset="-122"/>
              </a:rPr>
              <a:t>  </a:t>
            </a:r>
            <a:r>
              <a:rPr lang="zh-CN" altLang="en-US" sz="1800" b="1" dirty="0"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皈   依</a:t>
            </a:r>
            <a:endParaRPr lang="zh-CN" altLang="zh-CN" sz="1800" b="1" dirty="0">
              <a:solidFill>
                <a:srgbClr val="FFFF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4344" name="矩形 10"/>
          <p:cNvSpPr/>
          <p:nvPr/>
        </p:nvSpPr>
        <p:spPr>
          <a:xfrm>
            <a:off x="612775" y="977900"/>
            <a:ext cx="1077913" cy="4508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57505" indent="-357505" algn="just" rtl="0" eaLnBrk="0" fontAlgn="base" hangingPunct="0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itchFamily="18" charset="2"/>
              <a:buChar char="f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57505" indent="-357505" algn="l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>
                <a:srgbClr val="E3BB6C"/>
              </a:buClr>
              <a:buFont typeface="幼圆" pitchFamily="49" charset="-122"/>
              <a:buChar char=" 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</a:lstStyle>
          <a:p>
            <a:pPr marL="0" lvl="0" indent="0" algn="l" eaLnBrk="1" latinLnBrk="1" hangingPunct="1">
              <a:lnSpc>
                <a:spcPct val="130000"/>
              </a:lnSpc>
              <a:spcBef>
                <a:spcPts val="800"/>
              </a:spcBef>
              <a:buClrTx/>
              <a:buSzTx/>
              <a:buNone/>
            </a:pPr>
            <a:r>
              <a:rPr lang="zh-CN" altLang="en-US" sz="1800" dirty="0">
                <a:solidFill>
                  <a:srgbClr val="8A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（颂词</a:t>
            </a:r>
            <a:r>
              <a:rPr lang="en-US" altLang="zh-CN" sz="1800" dirty="0">
                <a:solidFill>
                  <a:srgbClr val="8A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2</a:t>
            </a:r>
            <a:r>
              <a:rPr lang="zh-CN" altLang="en-US" sz="1800" dirty="0">
                <a:solidFill>
                  <a:srgbClr val="8A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）</a:t>
            </a:r>
          </a:p>
        </p:txBody>
      </p:sp>
      <p:sp>
        <p:nvSpPr>
          <p:cNvPr id="3" name="矩形 2"/>
          <p:cNvSpPr/>
          <p:nvPr/>
        </p:nvSpPr>
        <p:spPr>
          <a:xfrm>
            <a:off x="612775" y="1558062"/>
            <a:ext cx="7991475" cy="5065297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latinLnBrk="1" hangingPunct="1">
              <a:lnSpc>
                <a:spcPts val="2600"/>
              </a:lnSpc>
            </a:pPr>
            <a:r>
              <a:rPr lang="zh-CN" altLang="en-US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分析这两种结果</a:t>
            </a:r>
            <a:r>
              <a:rPr lang="zh-CN" altLang="en-US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：</a:t>
            </a:r>
            <a:endParaRPr lang="en-US" altLang="zh-CN" dirty="0" smtClean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pitchFamily="49" charset="-122"/>
            </a:endParaRPr>
          </a:p>
          <a:p>
            <a:pPr eaLnBrk="1" latinLnBrk="1" hangingPunct="1">
              <a:lnSpc>
                <a:spcPts val="2600"/>
              </a:lnSpc>
            </a:pPr>
            <a:r>
              <a:rPr lang="zh-CN" altLang="en-US" dirty="0" smtClean="0">
                <a:solidFill>
                  <a:srgbClr val="8D341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第一</a:t>
            </a:r>
            <a:r>
              <a:rPr lang="zh-CN" altLang="en-US" dirty="0">
                <a:solidFill>
                  <a:srgbClr val="8D341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种，</a:t>
            </a:r>
            <a:r>
              <a:rPr lang="zh-CN" altLang="en-US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他劝我离开善法，我听从了，比如，让我放弃素食或者不杀生，让我去吃肉或者去杀生，如果我听从他的劝告，开始杀生了。虽然表面上看满足了他的要求，他很高兴，认为自己成功了。但是对自他来讲，其实是双亏的。他劝我离开善法，本身就有很大的过失，造了很重的恶业，对他来讲是很大的伤害。对我而言，本身已经走上了解脱之路，学习佛法，取舍善恶因果，但是因为他的劝告，我又开始重操旧业，造作恶业。对我来说，也是莫大的损失。甚至，自己的损失还远远超胜于他，因为对方毕竟还没有学习佛法，而自己是从学习善法的行列，退转到不学习佛法的行列，所以蒙受的损失比他还大得多。像这样，如果听了他的劝告而离开诸善，自他都没有任何</a:t>
            </a:r>
            <a:r>
              <a:rPr lang="zh-CN" altLang="en-US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利益。</a:t>
            </a:r>
            <a:endParaRPr lang="en-US" altLang="zh-CN" dirty="0" smtClean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pitchFamily="49" charset="-122"/>
            </a:endParaRPr>
          </a:p>
          <a:p>
            <a:pPr eaLnBrk="1" latinLnBrk="1" hangingPunct="1">
              <a:lnSpc>
                <a:spcPts val="2600"/>
              </a:lnSpc>
            </a:pPr>
            <a:r>
              <a:rPr lang="zh-CN" altLang="en-US" dirty="0" smtClean="0">
                <a:solidFill>
                  <a:srgbClr val="8D341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第二</a:t>
            </a:r>
            <a:r>
              <a:rPr lang="zh-CN" altLang="en-US" dirty="0">
                <a:solidFill>
                  <a:srgbClr val="8D341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种情况</a:t>
            </a:r>
            <a:r>
              <a:rPr lang="zh-CN" altLang="en-US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，“若不从彼语，嗔怒堕恶趣”：如果听了他的话，我没有服从，不放弃自己的善法，那么他对自己会发起很大的嗔恨之心，我就没办法利益他了。而且嗔怒还会引发后续的恶果，堕入恶趣。因为他产生很大的嗔心，尤其是对修行佛法、发菩提心的人生嗔心，所以恶业就会更加严重，后世会因此而堕入恶趣，感受</a:t>
            </a:r>
            <a:r>
              <a:rPr lang="zh-CN" altLang="en-US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痛苦。</a:t>
            </a:r>
            <a:endParaRPr lang="en-US" altLang="zh-CN" dirty="0" smtClean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72473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8_A000120150318A04PWBG">
  <a:themeElements>
    <a:clrScheme name="8_A000120150318A04PWBG 1">
      <a:dk1>
        <a:srgbClr val="5F5F5F"/>
      </a:dk1>
      <a:lt1>
        <a:srgbClr val="FFFFFF"/>
      </a:lt1>
      <a:dk2>
        <a:srgbClr val="5F5F5F"/>
      </a:dk2>
      <a:lt2>
        <a:srgbClr val="FFFFFF"/>
      </a:lt2>
      <a:accent1>
        <a:srgbClr val="826951"/>
      </a:accent1>
      <a:accent2>
        <a:srgbClr val="C0923E"/>
      </a:accent2>
      <a:accent3>
        <a:srgbClr val="FFFFFF"/>
      </a:accent3>
      <a:accent4>
        <a:srgbClr val="505050"/>
      </a:accent4>
      <a:accent5>
        <a:srgbClr val="C1B9B3"/>
      </a:accent5>
      <a:accent6>
        <a:srgbClr val="AE8437"/>
      </a:accent6>
      <a:hlink>
        <a:srgbClr val="00B0F0"/>
      </a:hlink>
      <a:folHlink>
        <a:srgbClr val="AFB2B4"/>
      </a:folHlink>
    </a:clrScheme>
    <a:fontScheme name="8_A000120150318A04PWBG">
      <a:majorFont>
        <a:latin typeface="微软雅黑"/>
        <a:ea typeface="微软雅黑"/>
        <a:cs typeface=""/>
      </a:majorFont>
      <a:minorFont>
        <a:latin typeface="幼圆"/>
        <a:ea typeface="幼圆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8_A000120150318A04PWBG 1">
        <a:dk1>
          <a:srgbClr val="5F5F5F"/>
        </a:dk1>
        <a:lt1>
          <a:srgbClr val="FFFFFF"/>
        </a:lt1>
        <a:dk2>
          <a:srgbClr val="5F5F5F"/>
        </a:dk2>
        <a:lt2>
          <a:srgbClr val="FFFFFF"/>
        </a:lt2>
        <a:accent1>
          <a:srgbClr val="826951"/>
        </a:accent1>
        <a:accent2>
          <a:srgbClr val="C0923E"/>
        </a:accent2>
        <a:accent3>
          <a:srgbClr val="FFFFFF"/>
        </a:accent3>
        <a:accent4>
          <a:srgbClr val="505050"/>
        </a:accent4>
        <a:accent5>
          <a:srgbClr val="C1B9B3"/>
        </a:accent5>
        <a:accent6>
          <a:srgbClr val="AE8437"/>
        </a:accent6>
        <a:hlink>
          <a:srgbClr val="00B0F0"/>
        </a:hlink>
        <a:folHlink>
          <a:srgbClr val="AFB2B4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0_A000120150324A07PWBG">
  <a:themeElements>
    <a:clrScheme name="10_A000120150324A07PWBG 1">
      <a:dk1>
        <a:srgbClr val="5F5F5F"/>
      </a:dk1>
      <a:lt1>
        <a:srgbClr val="FFFFFF"/>
      </a:lt1>
      <a:dk2>
        <a:srgbClr val="5F5F5F"/>
      </a:dk2>
      <a:lt2>
        <a:srgbClr val="FFFFFF"/>
      </a:lt2>
      <a:accent1>
        <a:srgbClr val="826951"/>
      </a:accent1>
      <a:accent2>
        <a:srgbClr val="B78623"/>
      </a:accent2>
      <a:accent3>
        <a:srgbClr val="FFFFFF"/>
      </a:accent3>
      <a:accent4>
        <a:srgbClr val="505050"/>
      </a:accent4>
      <a:accent5>
        <a:srgbClr val="C1B9B3"/>
      </a:accent5>
      <a:accent6>
        <a:srgbClr val="A6791F"/>
      </a:accent6>
      <a:hlink>
        <a:srgbClr val="00B0F0"/>
      </a:hlink>
      <a:folHlink>
        <a:srgbClr val="AFB2B4"/>
      </a:folHlink>
    </a:clrScheme>
    <a:fontScheme name="10_A000120150324A07PWBG">
      <a:majorFont>
        <a:latin typeface="微软雅黑"/>
        <a:ea typeface="微软雅黑"/>
        <a:cs typeface=""/>
      </a:majorFont>
      <a:minorFont>
        <a:latin typeface="幼圆"/>
        <a:ea typeface="幼圆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10_A000120150324A07PWBG 1">
        <a:dk1>
          <a:srgbClr val="5F5F5F"/>
        </a:dk1>
        <a:lt1>
          <a:srgbClr val="FFFFFF"/>
        </a:lt1>
        <a:dk2>
          <a:srgbClr val="5F5F5F"/>
        </a:dk2>
        <a:lt2>
          <a:srgbClr val="FFFFFF"/>
        </a:lt2>
        <a:accent1>
          <a:srgbClr val="826951"/>
        </a:accent1>
        <a:accent2>
          <a:srgbClr val="B78623"/>
        </a:accent2>
        <a:accent3>
          <a:srgbClr val="FFFFFF"/>
        </a:accent3>
        <a:accent4>
          <a:srgbClr val="505050"/>
        </a:accent4>
        <a:accent5>
          <a:srgbClr val="C1B9B3"/>
        </a:accent5>
        <a:accent6>
          <a:srgbClr val="A6791F"/>
        </a:accent6>
        <a:hlink>
          <a:srgbClr val="00B0F0"/>
        </a:hlink>
        <a:folHlink>
          <a:srgbClr val="AFB2B4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192</TotalTime>
  <Words>2783</Words>
  <Application>Microsoft Office PowerPoint</Application>
  <PresentationFormat>全屏显示(4:3)</PresentationFormat>
  <Paragraphs>159</Paragraphs>
  <Slides>20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20</vt:i4>
      </vt:variant>
    </vt:vector>
  </HeadingPairs>
  <TitlesOfParts>
    <vt:vector size="31" baseType="lpstr">
      <vt:lpstr>黑体</vt:lpstr>
      <vt:lpstr>楷体</vt:lpstr>
      <vt:lpstr>宋体</vt:lpstr>
      <vt:lpstr>微软雅黑</vt:lpstr>
      <vt:lpstr>幼圆</vt:lpstr>
      <vt:lpstr>Arial</vt:lpstr>
      <vt:lpstr>Calibri</vt:lpstr>
      <vt:lpstr>Wingdings</vt:lpstr>
      <vt:lpstr>Wingdings 2</vt:lpstr>
      <vt:lpstr>8_A000120150318A04PWBG</vt:lpstr>
      <vt:lpstr>10_A000120150324A07PWBG</vt:lpstr>
      <vt:lpstr>入行论113课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回      向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入行论78课</dc:title>
  <dc:creator>Lenovo</dc:creator>
  <cp:lastModifiedBy>Microsoft 帐户</cp:lastModifiedBy>
  <cp:revision>81</cp:revision>
  <dcterms:created xsi:type="dcterms:W3CDTF">2015-10-10T17:40:00Z</dcterms:created>
  <dcterms:modified xsi:type="dcterms:W3CDTF">2026-01-10T04:42:46Z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2052-12.1.0.24034</vt:lpwstr>
  </property>
  <property fmtid="{D5CDD505-2E9C-101B-9397-08002B2CF9AE}" pid="3" name="ICV">
    <vt:lpwstr>BF60F0E8B4784805B76F7FF04214A0B6_13</vt:lpwstr>
  </property>
</Properties>
</file>